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4" r:id="rId8"/>
    <p:sldId id="298" r:id="rId9"/>
    <p:sldId id="262" r:id="rId10"/>
    <p:sldId id="335" r:id="rId11"/>
    <p:sldId id="299" r:id="rId12"/>
    <p:sldId id="302" r:id="rId13"/>
    <p:sldId id="336" r:id="rId14"/>
    <p:sldId id="266" r:id="rId15"/>
    <p:sldId id="338"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339" r:id="rId40"/>
    <p:sldId id="318" r:id="rId41"/>
    <p:sldId id="319" r:id="rId42"/>
    <p:sldId id="341" r:id="rId43"/>
    <p:sldId id="342" r:id="rId44"/>
    <p:sldId id="321" r:id="rId45"/>
    <p:sldId id="322" r:id="rId46"/>
    <p:sldId id="323" r:id="rId47"/>
    <p:sldId id="343" r:id="rId48"/>
    <p:sldId id="288" r:id="rId49"/>
    <p:sldId id="289" r:id="rId50"/>
    <p:sldId id="320" r:id="rId51"/>
    <p:sldId id="274" r:id="rId52"/>
    <p:sldId id="275" r:id="rId53"/>
    <p:sldId id="345" r:id="rId54"/>
    <p:sldId id="344"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249"/>
  </p:normalViewPr>
  <p:slideViewPr>
    <p:cSldViewPr snapToGrid="0" snapToObjects="1">
      <p:cViewPr varScale="1">
        <p:scale>
          <a:sx n="106" d="100"/>
          <a:sy n="106" d="100"/>
        </p:scale>
        <p:origin x="107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Libro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Machine Learning Models Accuracy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US"/>
        </a:p>
      </c:txPr>
    </c:title>
    <c:autoTitleDeleted val="0"/>
    <c:plotArea>
      <c:layout/>
      <c:barChart>
        <c:barDir val="col"/>
        <c:grouping val="clustered"/>
        <c:varyColors val="0"/>
        <c:ser>
          <c:idx val="0"/>
          <c:order val="0"/>
          <c:tx>
            <c:strRef>
              <c:f>Hoja1!$B$1</c:f>
              <c:strCache>
                <c:ptCount val="1"/>
                <c:pt idx="0">
                  <c:v>Test Accuracy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Logistic Regression</c:v>
                </c:pt>
                <c:pt idx="1">
                  <c:v>SVM</c:v>
                </c:pt>
                <c:pt idx="2">
                  <c:v>Decision Tree</c:v>
                </c:pt>
                <c:pt idx="3">
                  <c:v>K Nearest Neighbors</c:v>
                </c:pt>
              </c:strCache>
            </c:strRef>
          </c:cat>
          <c:val>
            <c:numRef>
              <c:f>Hoja1!$B$2:$B$5</c:f>
              <c:numCache>
                <c:formatCode>0.00%</c:formatCode>
                <c:ptCount val="4"/>
                <c:pt idx="0">
                  <c:v>0.83330000000000004</c:v>
                </c:pt>
                <c:pt idx="1">
                  <c:v>0.83330000000000004</c:v>
                </c:pt>
                <c:pt idx="2">
                  <c:v>0.83330000000000004</c:v>
                </c:pt>
                <c:pt idx="3">
                  <c:v>0.83330000000000004</c:v>
                </c:pt>
              </c:numCache>
            </c:numRef>
          </c:val>
          <c:extLst>
            <c:ext xmlns:c16="http://schemas.microsoft.com/office/drawing/2014/chart" uri="{C3380CC4-5D6E-409C-BE32-E72D297353CC}">
              <c16:uniqueId val="{00000000-5BA8-0545-BB43-824EA7A42812}"/>
            </c:ext>
          </c:extLst>
        </c:ser>
        <c:dLbls>
          <c:showLegendKey val="0"/>
          <c:showVal val="1"/>
          <c:showCatName val="0"/>
          <c:showSerName val="0"/>
          <c:showPercent val="0"/>
          <c:showBubbleSize val="0"/>
        </c:dLbls>
        <c:gapWidth val="150"/>
        <c:overlap val="-25"/>
        <c:axId val="1654500640"/>
        <c:axId val="1653783936"/>
      </c:barChart>
      <c:catAx>
        <c:axId val="1654500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US"/>
          </a:p>
        </c:txPr>
        <c:crossAx val="1653783936"/>
        <c:crosses val="autoZero"/>
        <c:auto val="1"/>
        <c:lblAlgn val="ctr"/>
        <c:lblOffset val="100"/>
        <c:noMultiLvlLbl val="0"/>
      </c:catAx>
      <c:valAx>
        <c:axId val="1653783936"/>
        <c:scaling>
          <c:orientation val="minMax"/>
        </c:scaling>
        <c:delete val="1"/>
        <c:axPos val="l"/>
        <c:numFmt formatCode="0.00%" sourceLinked="1"/>
        <c:majorTickMark val="none"/>
        <c:minorTickMark val="none"/>
        <c:tickLblPos val="nextTo"/>
        <c:crossAx val="16545006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US"/>
        </a:p>
      </c:txPr>
    </c:legend>
    <c:plotVisOnly val="1"/>
    <c:dispBlanksAs val="gap"/>
    <c:showDLblsOverMax val="0"/>
  </c:chart>
  <c:spPr>
    <a:noFill/>
    <a:ln>
      <a:noFill/>
    </a:ln>
    <a:effectLst/>
  </c:spPr>
  <c:txPr>
    <a:bodyPr/>
    <a:lstStyle/>
    <a:p>
      <a:pPr>
        <a:defRPr/>
      </a:pPr>
      <a:endParaRPr lang="es-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21CD5-E7E4-DD4A-AC7F-283D0FD3E078}"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s-MX"/>
        </a:p>
      </dgm:t>
    </dgm:pt>
    <dgm:pt modelId="{1CC92357-90CF-6340-BC0C-38C16C030B5D}">
      <dgm:prSet phldrT="[Texto]"/>
      <dgm:spPr/>
      <dgm:t>
        <a:bodyPr/>
        <a:lstStyle/>
        <a:p>
          <a:r>
            <a:rPr lang="es-US" b="1" i="0" dirty="0" err="1"/>
            <a:t>Import</a:t>
          </a:r>
          <a:r>
            <a:rPr lang="es-US" b="1" i="0" dirty="0"/>
            <a:t> </a:t>
          </a:r>
          <a:r>
            <a:rPr lang="es-US" b="1" i="0" dirty="0" err="1"/>
            <a:t>Libraries</a:t>
          </a:r>
          <a:r>
            <a:rPr lang="es-US" b="1" i="0" dirty="0"/>
            <a:t> and Define </a:t>
          </a:r>
          <a:r>
            <a:rPr lang="es-US" b="1" i="0" dirty="0" err="1"/>
            <a:t>Auxiliary</a:t>
          </a:r>
          <a:r>
            <a:rPr lang="es-US" b="1" i="0" dirty="0"/>
            <a:t> </a:t>
          </a:r>
          <a:r>
            <a:rPr lang="es-US" b="1" i="0" dirty="0" err="1"/>
            <a:t>Functions</a:t>
          </a:r>
          <a:endParaRPr lang="es-MX" dirty="0"/>
        </a:p>
      </dgm:t>
    </dgm:pt>
    <dgm:pt modelId="{02CE5E8E-4DE7-CB4A-80C0-D5749582D9B4}" type="parTrans" cxnId="{D71D0ACC-CFF3-6041-85A5-EDEC47EF4EC4}">
      <dgm:prSet/>
      <dgm:spPr/>
      <dgm:t>
        <a:bodyPr/>
        <a:lstStyle/>
        <a:p>
          <a:endParaRPr lang="es-MX"/>
        </a:p>
      </dgm:t>
    </dgm:pt>
    <dgm:pt modelId="{EAEB1AE1-2E5C-B447-80D5-F9508F3E1241}" type="sibTrans" cxnId="{D71D0ACC-CFF3-6041-85A5-EDEC47EF4EC4}">
      <dgm:prSet/>
      <dgm:spPr/>
      <dgm:t>
        <a:bodyPr/>
        <a:lstStyle/>
        <a:p>
          <a:endParaRPr lang="es-MX"/>
        </a:p>
      </dgm:t>
    </dgm:pt>
    <dgm:pt modelId="{ACC30899-3080-5C4F-9E18-08D38A60E355}">
      <dgm:prSet phldrT="[Texto]"/>
      <dgm:spPr/>
      <dgm:t>
        <a:bodyPr/>
        <a:lstStyle/>
        <a:p>
          <a:r>
            <a:rPr lang="es-MX" dirty="0"/>
            <a:t>We import requests to make HTTP requests to obtain data. We define a series of functions to extract information from the API using ID numbers.</a:t>
          </a:r>
        </a:p>
      </dgm:t>
    </dgm:pt>
    <dgm:pt modelId="{46F4CD96-7DE6-264A-A6B9-B4EF95A8B0FB}" type="parTrans" cxnId="{556C57D6-818F-8440-B7CC-B1F477DF5F50}">
      <dgm:prSet/>
      <dgm:spPr/>
      <dgm:t>
        <a:bodyPr/>
        <a:lstStyle/>
        <a:p>
          <a:endParaRPr lang="es-MX"/>
        </a:p>
      </dgm:t>
    </dgm:pt>
    <dgm:pt modelId="{2E4FDFAD-9D1C-6A4C-8546-1518015261C8}" type="sibTrans" cxnId="{556C57D6-818F-8440-B7CC-B1F477DF5F50}">
      <dgm:prSet/>
      <dgm:spPr/>
      <dgm:t>
        <a:bodyPr/>
        <a:lstStyle/>
        <a:p>
          <a:endParaRPr lang="es-MX"/>
        </a:p>
      </dgm:t>
    </dgm:pt>
    <dgm:pt modelId="{17CCB39A-AA2B-8C40-9B19-85DFCE5D7668}">
      <dgm:prSet phldrT="[Texto]"/>
      <dgm:spPr/>
      <dgm:t>
        <a:bodyPr/>
        <a:lstStyle/>
        <a:p>
          <a:r>
            <a:rPr lang="es-MX" dirty="0"/>
            <a:t>Using a GET request and decoding the JSON response we convert the data to a pandas Data Frame. We format columns correctly.</a:t>
          </a:r>
        </a:p>
      </dgm:t>
    </dgm:pt>
    <dgm:pt modelId="{6521D427-583D-A54B-B6F3-406CCF1FF075}" type="parTrans" cxnId="{A78AD600-C6DD-0E4B-AA21-B2C1B3E80F3A}">
      <dgm:prSet/>
      <dgm:spPr/>
      <dgm:t>
        <a:bodyPr/>
        <a:lstStyle/>
        <a:p>
          <a:endParaRPr lang="es-MX"/>
        </a:p>
      </dgm:t>
    </dgm:pt>
    <dgm:pt modelId="{F3E1E243-9ACF-D345-BBF4-591299904F62}" type="sibTrans" cxnId="{A78AD600-C6DD-0E4B-AA21-B2C1B3E80F3A}">
      <dgm:prSet/>
      <dgm:spPr/>
      <dgm:t>
        <a:bodyPr/>
        <a:lstStyle/>
        <a:p>
          <a:endParaRPr lang="es-MX"/>
        </a:p>
      </dgm:t>
    </dgm:pt>
    <dgm:pt modelId="{F5DB8066-F44A-9349-9E41-4AABAB9113C2}">
      <dgm:prSet phldrT="[Texto]"/>
      <dgm:spPr/>
      <dgm:t>
        <a:bodyPr/>
        <a:lstStyle/>
        <a:p>
          <a:r>
            <a:rPr lang="es-US" b="1" i="0" dirty="0" err="1"/>
            <a:t>Obtaining</a:t>
          </a:r>
          <a:r>
            <a:rPr lang="es-US" b="1" i="0" dirty="0"/>
            <a:t> Data </a:t>
          </a:r>
          <a:r>
            <a:rPr lang="es-US" b="1" i="0" dirty="0" err="1"/>
            <a:t>Frame</a:t>
          </a:r>
          <a:endParaRPr lang="es-MX" dirty="0"/>
        </a:p>
      </dgm:t>
    </dgm:pt>
    <dgm:pt modelId="{E33EFCAB-83B9-974A-8449-7742C8C3980C}" type="sibTrans" cxnId="{E9834175-D97A-A341-8ADC-3C8DAD6B469E}">
      <dgm:prSet/>
      <dgm:spPr/>
      <dgm:t>
        <a:bodyPr/>
        <a:lstStyle/>
        <a:p>
          <a:endParaRPr lang="es-MX"/>
        </a:p>
      </dgm:t>
    </dgm:pt>
    <dgm:pt modelId="{7CEE2876-E6D8-C441-856B-FA377882A2C3}" type="parTrans" cxnId="{E9834175-D97A-A341-8ADC-3C8DAD6B469E}">
      <dgm:prSet/>
      <dgm:spPr/>
      <dgm:t>
        <a:bodyPr/>
        <a:lstStyle/>
        <a:p>
          <a:endParaRPr lang="es-MX"/>
        </a:p>
      </dgm:t>
    </dgm:pt>
    <dgm:pt modelId="{F3669702-384C-3645-892D-41D384593A95}">
      <dgm:prSet/>
      <dgm:spPr/>
      <dgm:t>
        <a:bodyPr/>
        <a:lstStyle/>
        <a:p>
          <a:r>
            <a:rPr lang="es-MX" b="1" dirty="0"/>
            <a:t>Make additional Requests and Parse Data</a:t>
          </a:r>
        </a:p>
      </dgm:t>
    </dgm:pt>
    <dgm:pt modelId="{6EB7A670-1F11-DC4A-8536-904D666167CC}" type="sibTrans" cxnId="{A91D3963-1794-D54F-9A71-8A494ACF2C58}">
      <dgm:prSet/>
      <dgm:spPr/>
      <dgm:t>
        <a:bodyPr/>
        <a:lstStyle/>
        <a:p>
          <a:endParaRPr lang="es-MX"/>
        </a:p>
      </dgm:t>
    </dgm:pt>
    <dgm:pt modelId="{DA9FEB9C-A6B6-724D-8C7B-8BE18A3E6918}" type="parTrans" cxnId="{A91D3963-1794-D54F-9A71-8A494ACF2C58}">
      <dgm:prSet/>
      <dgm:spPr/>
      <dgm:t>
        <a:bodyPr/>
        <a:lstStyle/>
        <a:p>
          <a:endParaRPr lang="es-MX"/>
        </a:p>
      </dgm:t>
    </dgm:pt>
    <dgm:pt modelId="{3E7562F9-32FB-FA49-BA73-07560AD31A05}">
      <dgm:prSet phldrT="[Texto]"/>
      <dgm:spPr/>
      <dgm:t>
        <a:bodyPr/>
        <a:lstStyle/>
        <a:p>
          <a:r>
            <a:rPr lang="es-MX" dirty="0"/>
            <a:t>We use the </a:t>
          </a:r>
          <a:r>
            <a:rPr lang="es-US" dirty="0" err="1"/>
            <a:t>getBoosterVersion</a:t>
          </a:r>
          <a:r>
            <a:rPr lang="es-US" dirty="0"/>
            <a:t>() </a:t>
          </a:r>
          <a:r>
            <a:rPr lang="es-US" dirty="0" err="1"/>
            <a:t>function</a:t>
          </a:r>
          <a:r>
            <a:rPr lang="es-US" dirty="0"/>
            <a:t> to </a:t>
          </a:r>
          <a:r>
            <a:rPr lang="es-US" dirty="0" err="1"/>
            <a:t>obtain</a:t>
          </a:r>
          <a:r>
            <a:rPr lang="es-US" dirty="0"/>
            <a:t> </a:t>
          </a:r>
          <a:r>
            <a:rPr lang="es-US" dirty="0" err="1"/>
            <a:t>booster</a:t>
          </a:r>
          <a:r>
            <a:rPr lang="es-US" dirty="0"/>
            <a:t> versión </a:t>
          </a:r>
          <a:r>
            <a:rPr lang="es-US" dirty="0" err="1"/>
            <a:t>from</a:t>
          </a:r>
          <a:r>
            <a:rPr lang="es-US" dirty="0"/>
            <a:t> </a:t>
          </a:r>
          <a:r>
            <a:rPr lang="es-US" dirty="0" err="1"/>
            <a:t>the</a:t>
          </a:r>
          <a:r>
            <a:rPr lang="es-US" dirty="0"/>
            <a:t> </a:t>
          </a:r>
          <a:r>
            <a:rPr lang="es-US" dirty="0" err="1"/>
            <a:t>rocket</a:t>
          </a:r>
          <a:r>
            <a:rPr lang="es-US" dirty="0"/>
            <a:t> ID. </a:t>
          </a:r>
          <a:r>
            <a:rPr lang="es-US" dirty="0" err="1"/>
            <a:t>getLaunchSite</a:t>
          </a:r>
          <a:r>
            <a:rPr lang="es-US" dirty="0"/>
            <a:t>(), </a:t>
          </a:r>
          <a:r>
            <a:rPr lang="es-US" dirty="0" err="1"/>
            <a:t>getPayloadData</a:t>
          </a:r>
          <a:r>
            <a:rPr lang="es-US" dirty="0"/>
            <a:t>() and </a:t>
          </a:r>
          <a:r>
            <a:rPr lang="es-US" dirty="0" err="1"/>
            <a:t>getCoreData</a:t>
          </a:r>
          <a:r>
            <a:rPr lang="es-US" dirty="0"/>
            <a:t>() are </a:t>
          </a:r>
          <a:r>
            <a:rPr lang="es-US" dirty="0" err="1"/>
            <a:t>also</a:t>
          </a:r>
          <a:r>
            <a:rPr lang="es-US" dirty="0"/>
            <a:t> </a:t>
          </a:r>
          <a:r>
            <a:rPr lang="es-US" dirty="0" err="1"/>
            <a:t>used</a:t>
          </a:r>
          <a:r>
            <a:rPr lang="es-US" dirty="0"/>
            <a:t> to </a:t>
          </a:r>
          <a:r>
            <a:rPr lang="es-US" dirty="0" err="1"/>
            <a:t>obtain</a:t>
          </a:r>
          <a:r>
            <a:rPr lang="es-US" dirty="0"/>
            <a:t> </a:t>
          </a:r>
          <a:r>
            <a:rPr lang="es-US" dirty="0" err="1"/>
            <a:t>the</a:t>
          </a:r>
          <a:r>
            <a:rPr lang="es-US" dirty="0"/>
            <a:t> </a:t>
          </a:r>
          <a:r>
            <a:rPr lang="es-US" dirty="0" err="1"/>
            <a:t>launch</a:t>
          </a:r>
          <a:r>
            <a:rPr lang="es-US" dirty="0"/>
            <a:t> </a:t>
          </a:r>
          <a:r>
            <a:rPr lang="es-US" dirty="0" err="1"/>
            <a:t>site</a:t>
          </a:r>
          <a:r>
            <a:rPr lang="es-US" dirty="0"/>
            <a:t>, </a:t>
          </a:r>
          <a:r>
            <a:rPr lang="es-US" dirty="0" err="1"/>
            <a:t>payload</a:t>
          </a:r>
          <a:r>
            <a:rPr lang="es-US" dirty="0"/>
            <a:t> and </a:t>
          </a:r>
          <a:r>
            <a:rPr lang="es-US" dirty="0" err="1"/>
            <a:t>core</a:t>
          </a:r>
          <a:r>
            <a:rPr lang="es-US" dirty="0"/>
            <a:t> data. </a:t>
          </a:r>
          <a:r>
            <a:rPr lang="es-US" dirty="0" err="1"/>
            <a:t>The</a:t>
          </a:r>
          <a:r>
            <a:rPr lang="es-US" dirty="0"/>
            <a:t> Final Data Set </a:t>
          </a:r>
          <a:r>
            <a:rPr lang="es-US" dirty="0" err="1"/>
            <a:t>is</a:t>
          </a:r>
          <a:r>
            <a:rPr lang="es-US" dirty="0"/>
            <a:t> </a:t>
          </a:r>
          <a:r>
            <a:rPr lang="es-US" dirty="0" err="1"/>
            <a:t>created</a:t>
          </a:r>
          <a:r>
            <a:rPr lang="es-US" dirty="0"/>
            <a:t>.</a:t>
          </a:r>
          <a:endParaRPr lang="es-MX" dirty="0"/>
        </a:p>
      </dgm:t>
    </dgm:pt>
    <dgm:pt modelId="{A17ABDA6-46D0-3341-BDDC-FDE147867846}" type="parTrans" cxnId="{4B881C13-6FA5-A542-B34D-CB2CD70A1221}">
      <dgm:prSet/>
      <dgm:spPr/>
      <dgm:t>
        <a:bodyPr/>
        <a:lstStyle/>
        <a:p>
          <a:endParaRPr lang="es-MX"/>
        </a:p>
      </dgm:t>
    </dgm:pt>
    <dgm:pt modelId="{837DC72E-02B1-2F45-A5D6-F199D9629328}" type="sibTrans" cxnId="{4B881C13-6FA5-A542-B34D-CB2CD70A1221}">
      <dgm:prSet/>
      <dgm:spPr/>
      <dgm:t>
        <a:bodyPr/>
        <a:lstStyle/>
        <a:p>
          <a:endParaRPr lang="es-MX"/>
        </a:p>
      </dgm:t>
    </dgm:pt>
    <dgm:pt modelId="{E2F7208F-74D1-AB4F-9419-9D151D352C7E}" type="pres">
      <dgm:prSet presAssocID="{FB621CD5-E7E4-DD4A-AC7F-283D0FD3E078}" presName="Name0" presStyleCnt="0">
        <dgm:presLayoutVars>
          <dgm:chPref val="3"/>
          <dgm:dir/>
          <dgm:animLvl val="lvl"/>
          <dgm:resizeHandles/>
        </dgm:presLayoutVars>
      </dgm:prSet>
      <dgm:spPr/>
    </dgm:pt>
    <dgm:pt modelId="{C437ABAE-8731-7E4C-BB85-9FE3AE303822}" type="pres">
      <dgm:prSet presAssocID="{1CC92357-90CF-6340-BC0C-38C16C030B5D}" presName="horFlow" presStyleCnt="0"/>
      <dgm:spPr/>
    </dgm:pt>
    <dgm:pt modelId="{8342D540-A6C1-CE4E-9E77-F99A25036224}" type="pres">
      <dgm:prSet presAssocID="{1CC92357-90CF-6340-BC0C-38C16C030B5D}" presName="bigChev" presStyleLbl="node1" presStyleIdx="0" presStyleCnt="3" custLinFactX="-42862" custLinFactNeighborX="-100000" custLinFactNeighborY="721"/>
      <dgm:spPr/>
    </dgm:pt>
    <dgm:pt modelId="{60C4EED6-37EC-0E48-A591-01BE7DA85489}" type="pres">
      <dgm:prSet presAssocID="{46F4CD96-7DE6-264A-A6B9-B4EF95A8B0FB}" presName="parTrans" presStyleCnt="0"/>
      <dgm:spPr/>
    </dgm:pt>
    <dgm:pt modelId="{C1E3759C-70A4-674D-9CE7-103A4E0FC222}" type="pres">
      <dgm:prSet presAssocID="{ACC30899-3080-5C4F-9E18-08D38A60E355}" presName="node" presStyleLbl="alignAccFollowNode1" presStyleIdx="0" presStyleCnt="3" custScaleX="463530" custLinFactNeighborX="7263">
        <dgm:presLayoutVars>
          <dgm:bulletEnabled val="1"/>
        </dgm:presLayoutVars>
      </dgm:prSet>
      <dgm:spPr/>
    </dgm:pt>
    <dgm:pt modelId="{8D8CFC18-B648-FD41-B286-F8666C425F02}" type="pres">
      <dgm:prSet presAssocID="{1CC92357-90CF-6340-BC0C-38C16C030B5D}" presName="vSp" presStyleCnt="0"/>
      <dgm:spPr/>
    </dgm:pt>
    <dgm:pt modelId="{F2D779C9-F70A-FC4C-8A97-D0CCE177CC82}" type="pres">
      <dgm:prSet presAssocID="{F5DB8066-F44A-9349-9E41-4AABAB9113C2}" presName="horFlow" presStyleCnt="0"/>
      <dgm:spPr/>
    </dgm:pt>
    <dgm:pt modelId="{3CF5750B-0C41-6445-BCA3-2EAC8F19A022}" type="pres">
      <dgm:prSet presAssocID="{F5DB8066-F44A-9349-9E41-4AABAB9113C2}" presName="bigChev" presStyleLbl="node1" presStyleIdx="1" presStyleCnt="3" custLinFactX="-38952" custLinFactNeighborX="-100000"/>
      <dgm:spPr/>
    </dgm:pt>
    <dgm:pt modelId="{3F817004-51DF-8640-9369-D55150544569}" type="pres">
      <dgm:prSet presAssocID="{6521D427-583D-A54B-B6F3-406CCF1FF075}" presName="parTrans" presStyleCnt="0"/>
      <dgm:spPr/>
    </dgm:pt>
    <dgm:pt modelId="{2522D152-6487-0446-8A85-E0188D8D1873}" type="pres">
      <dgm:prSet presAssocID="{17CCB39A-AA2B-8C40-9B19-85DFCE5D7668}" presName="node" presStyleLbl="alignAccFollowNode1" presStyleIdx="1" presStyleCnt="3" custScaleX="468871">
        <dgm:presLayoutVars>
          <dgm:bulletEnabled val="1"/>
        </dgm:presLayoutVars>
      </dgm:prSet>
      <dgm:spPr/>
    </dgm:pt>
    <dgm:pt modelId="{CAF2D4E4-4848-D649-8B42-F5F88AB7CA30}" type="pres">
      <dgm:prSet presAssocID="{F5DB8066-F44A-9349-9E41-4AABAB9113C2}" presName="vSp" presStyleCnt="0"/>
      <dgm:spPr/>
    </dgm:pt>
    <dgm:pt modelId="{8C05C186-AF0A-2D41-AED0-43D999A31B81}" type="pres">
      <dgm:prSet presAssocID="{F3669702-384C-3645-892D-41D384593A95}" presName="horFlow" presStyleCnt="0"/>
      <dgm:spPr/>
    </dgm:pt>
    <dgm:pt modelId="{3844151B-90C5-0648-8464-B515B42543CA}" type="pres">
      <dgm:prSet presAssocID="{F3669702-384C-3645-892D-41D384593A95}" presName="bigChev" presStyleLbl="node1" presStyleIdx="2" presStyleCnt="3" custLinFactNeighborX="-51952"/>
      <dgm:spPr/>
    </dgm:pt>
    <dgm:pt modelId="{7D0DB5A4-147F-7D40-8351-41CCD9B9D39A}" type="pres">
      <dgm:prSet presAssocID="{A17ABDA6-46D0-3341-BDDC-FDE147867846}" presName="parTrans" presStyleCnt="0"/>
      <dgm:spPr/>
    </dgm:pt>
    <dgm:pt modelId="{3013C59E-7EC5-F344-8CD1-1B541AE47D2B}" type="pres">
      <dgm:prSet presAssocID="{3E7562F9-32FB-FA49-BA73-07560AD31A05}" presName="node" presStyleLbl="alignAccFollowNode1" presStyleIdx="2" presStyleCnt="3" custScaleX="468871">
        <dgm:presLayoutVars>
          <dgm:bulletEnabled val="1"/>
        </dgm:presLayoutVars>
      </dgm:prSet>
      <dgm:spPr/>
    </dgm:pt>
  </dgm:ptLst>
  <dgm:cxnLst>
    <dgm:cxn modelId="{A78AD600-C6DD-0E4B-AA21-B2C1B3E80F3A}" srcId="{F5DB8066-F44A-9349-9E41-4AABAB9113C2}" destId="{17CCB39A-AA2B-8C40-9B19-85DFCE5D7668}" srcOrd="0" destOrd="0" parTransId="{6521D427-583D-A54B-B6F3-406CCF1FF075}" sibTransId="{F3E1E243-9ACF-D345-BBF4-591299904F62}"/>
    <dgm:cxn modelId="{4B881C13-6FA5-A542-B34D-CB2CD70A1221}" srcId="{F3669702-384C-3645-892D-41D384593A95}" destId="{3E7562F9-32FB-FA49-BA73-07560AD31A05}" srcOrd="0" destOrd="0" parTransId="{A17ABDA6-46D0-3341-BDDC-FDE147867846}" sibTransId="{837DC72E-02B1-2F45-A5D6-F199D9629328}"/>
    <dgm:cxn modelId="{F6C94B1F-B22F-7143-B4F5-5E77EA3EA9CF}" type="presOf" srcId="{F5DB8066-F44A-9349-9E41-4AABAB9113C2}" destId="{3CF5750B-0C41-6445-BCA3-2EAC8F19A022}" srcOrd="0" destOrd="0" presId="urn:microsoft.com/office/officeart/2005/8/layout/lProcess3"/>
    <dgm:cxn modelId="{D19E1451-E543-9540-AA70-E6BF57AAF7E0}" type="presOf" srcId="{17CCB39A-AA2B-8C40-9B19-85DFCE5D7668}" destId="{2522D152-6487-0446-8A85-E0188D8D1873}" srcOrd="0" destOrd="0" presId="urn:microsoft.com/office/officeart/2005/8/layout/lProcess3"/>
    <dgm:cxn modelId="{A91D3963-1794-D54F-9A71-8A494ACF2C58}" srcId="{FB621CD5-E7E4-DD4A-AC7F-283D0FD3E078}" destId="{F3669702-384C-3645-892D-41D384593A95}" srcOrd="2" destOrd="0" parTransId="{DA9FEB9C-A6B6-724D-8C7B-8BE18A3E6918}" sibTransId="{6EB7A670-1F11-DC4A-8536-904D666167CC}"/>
    <dgm:cxn modelId="{CA975E6A-631A-A241-8475-05936A0C8A28}" type="presOf" srcId="{F3669702-384C-3645-892D-41D384593A95}" destId="{3844151B-90C5-0648-8464-B515B42543CA}" srcOrd="0" destOrd="0" presId="urn:microsoft.com/office/officeart/2005/8/layout/lProcess3"/>
    <dgm:cxn modelId="{E9834175-D97A-A341-8ADC-3C8DAD6B469E}" srcId="{FB621CD5-E7E4-DD4A-AC7F-283D0FD3E078}" destId="{F5DB8066-F44A-9349-9E41-4AABAB9113C2}" srcOrd="1" destOrd="0" parTransId="{7CEE2876-E6D8-C441-856B-FA377882A2C3}" sibTransId="{E33EFCAB-83B9-974A-8449-7742C8C3980C}"/>
    <dgm:cxn modelId="{16E48FC2-50AA-6F48-AA7C-B9D1B251282F}" type="presOf" srcId="{3E7562F9-32FB-FA49-BA73-07560AD31A05}" destId="{3013C59E-7EC5-F344-8CD1-1B541AE47D2B}" srcOrd="0" destOrd="0" presId="urn:microsoft.com/office/officeart/2005/8/layout/lProcess3"/>
    <dgm:cxn modelId="{D71D0ACC-CFF3-6041-85A5-EDEC47EF4EC4}" srcId="{FB621CD5-E7E4-DD4A-AC7F-283D0FD3E078}" destId="{1CC92357-90CF-6340-BC0C-38C16C030B5D}" srcOrd="0" destOrd="0" parTransId="{02CE5E8E-4DE7-CB4A-80C0-D5749582D9B4}" sibTransId="{EAEB1AE1-2E5C-B447-80D5-F9508F3E1241}"/>
    <dgm:cxn modelId="{DC118BCD-7C26-1E4E-8061-4FF004BAF8E5}" type="presOf" srcId="{1CC92357-90CF-6340-BC0C-38C16C030B5D}" destId="{8342D540-A6C1-CE4E-9E77-F99A25036224}" srcOrd="0" destOrd="0" presId="urn:microsoft.com/office/officeart/2005/8/layout/lProcess3"/>
    <dgm:cxn modelId="{556C57D6-818F-8440-B7CC-B1F477DF5F50}" srcId="{1CC92357-90CF-6340-BC0C-38C16C030B5D}" destId="{ACC30899-3080-5C4F-9E18-08D38A60E355}" srcOrd="0" destOrd="0" parTransId="{46F4CD96-7DE6-264A-A6B9-B4EF95A8B0FB}" sibTransId="{2E4FDFAD-9D1C-6A4C-8546-1518015261C8}"/>
    <dgm:cxn modelId="{2BAC56E8-C18F-6B42-BB70-D666182CB4C2}" type="presOf" srcId="{FB621CD5-E7E4-DD4A-AC7F-283D0FD3E078}" destId="{E2F7208F-74D1-AB4F-9419-9D151D352C7E}" srcOrd="0" destOrd="0" presId="urn:microsoft.com/office/officeart/2005/8/layout/lProcess3"/>
    <dgm:cxn modelId="{8EDAEEFF-1FA4-D24D-8D20-6282699315FF}" type="presOf" srcId="{ACC30899-3080-5C4F-9E18-08D38A60E355}" destId="{C1E3759C-70A4-674D-9CE7-103A4E0FC222}" srcOrd="0" destOrd="0" presId="urn:microsoft.com/office/officeart/2005/8/layout/lProcess3"/>
    <dgm:cxn modelId="{0D85B7DA-2999-5B44-91C6-16DF9E771A99}" type="presParOf" srcId="{E2F7208F-74D1-AB4F-9419-9D151D352C7E}" destId="{C437ABAE-8731-7E4C-BB85-9FE3AE303822}" srcOrd="0" destOrd="0" presId="urn:microsoft.com/office/officeart/2005/8/layout/lProcess3"/>
    <dgm:cxn modelId="{A2BA785B-3815-B641-999C-5F4B17B00D8F}" type="presParOf" srcId="{C437ABAE-8731-7E4C-BB85-9FE3AE303822}" destId="{8342D540-A6C1-CE4E-9E77-F99A25036224}" srcOrd="0" destOrd="0" presId="urn:microsoft.com/office/officeart/2005/8/layout/lProcess3"/>
    <dgm:cxn modelId="{0B467715-224A-8B41-A8B6-61D7A923A919}" type="presParOf" srcId="{C437ABAE-8731-7E4C-BB85-9FE3AE303822}" destId="{60C4EED6-37EC-0E48-A591-01BE7DA85489}" srcOrd="1" destOrd="0" presId="urn:microsoft.com/office/officeart/2005/8/layout/lProcess3"/>
    <dgm:cxn modelId="{6EC0D311-B856-5746-8241-8968B8D72E18}" type="presParOf" srcId="{C437ABAE-8731-7E4C-BB85-9FE3AE303822}" destId="{C1E3759C-70A4-674D-9CE7-103A4E0FC222}" srcOrd="2" destOrd="0" presId="urn:microsoft.com/office/officeart/2005/8/layout/lProcess3"/>
    <dgm:cxn modelId="{CCB7FDF8-9D8A-F543-B8D2-6A2A01072F45}" type="presParOf" srcId="{E2F7208F-74D1-AB4F-9419-9D151D352C7E}" destId="{8D8CFC18-B648-FD41-B286-F8666C425F02}" srcOrd="1" destOrd="0" presId="urn:microsoft.com/office/officeart/2005/8/layout/lProcess3"/>
    <dgm:cxn modelId="{3700A3A6-2BC3-6245-B7AC-6D5CD13611AD}" type="presParOf" srcId="{E2F7208F-74D1-AB4F-9419-9D151D352C7E}" destId="{F2D779C9-F70A-FC4C-8A97-D0CCE177CC82}" srcOrd="2" destOrd="0" presId="urn:microsoft.com/office/officeart/2005/8/layout/lProcess3"/>
    <dgm:cxn modelId="{DC434169-D3FF-A94A-B5E3-BE17E46C7466}" type="presParOf" srcId="{F2D779C9-F70A-FC4C-8A97-D0CCE177CC82}" destId="{3CF5750B-0C41-6445-BCA3-2EAC8F19A022}" srcOrd="0" destOrd="0" presId="urn:microsoft.com/office/officeart/2005/8/layout/lProcess3"/>
    <dgm:cxn modelId="{98D9A2D1-59BE-F94D-A3BE-13C2DDCF1DA9}" type="presParOf" srcId="{F2D779C9-F70A-FC4C-8A97-D0CCE177CC82}" destId="{3F817004-51DF-8640-9369-D55150544569}" srcOrd="1" destOrd="0" presId="urn:microsoft.com/office/officeart/2005/8/layout/lProcess3"/>
    <dgm:cxn modelId="{4397ED56-EC17-444E-812E-9031A03D10AA}" type="presParOf" srcId="{F2D779C9-F70A-FC4C-8A97-D0CCE177CC82}" destId="{2522D152-6487-0446-8A85-E0188D8D1873}" srcOrd="2" destOrd="0" presId="urn:microsoft.com/office/officeart/2005/8/layout/lProcess3"/>
    <dgm:cxn modelId="{6EB12ACE-BCF0-0548-BAF3-C6472849B77F}" type="presParOf" srcId="{E2F7208F-74D1-AB4F-9419-9D151D352C7E}" destId="{CAF2D4E4-4848-D649-8B42-F5F88AB7CA30}" srcOrd="3" destOrd="0" presId="urn:microsoft.com/office/officeart/2005/8/layout/lProcess3"/>
    <dgm:cxn modelId="{EB1D17C6-727B-2640-AC4D-E1271936C2F1}" type="presParOf" srcId="{E2F7208F-74D1-AB4F-9419-9D151D352C7E}" destId="{8C05C186-AF0A-2D41-AED0-43D999A31B81}" srcOrd="4" destOrd="0" presId="urn:microsoft.com/office/officeart/2005/8/layout/lProcess3"/>
    <dgm:cxn modelId="{C13066DD-9A39-D546-8B8C-3DAE6F38856B}" type="presParOf" srcId="{8C05C186-AF0A-2D41-AED0-43D999A31B81}" destId="{3844151B-90C5-0648-8464-B515B42543CA}" srcOrd="0" destOrd="0" presId="urn:microsoft.com/office/officeart/2005/8/layout/lProcess3"/>
    <dgm:cxn modelId="{8D621DA5-1AB1-9946-9821-30AC0AD051A8}" type="presParOf" srcId="{8C05C186-AF0A-2D41-AED0-43D999A31B81}" destId="{7D0DB5A4-147F-7D40-8351-41CCD9B9D39A}" srcOrd="1" destOrd="0" presId="urn:microsoft.com/office/officeart/2005/8/layout/lProcess3"/>
    <dgm:cxn modelId="{3FC12CD7-4CE1-DF4E-8A28-2972F780CBED}" type="presParOf" srcId="{8C05C186-AF0A-2D41-AED0-43D999A31B81}" destId="{3013C59E-7EC5-F344-8CD1-1B541AE47D2B}"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621CD5-E7E4-DD4A-AC7F-283D0FD3E078}"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s-MX"/>
        </a:p>
      </dgm:t>
    </dgm:pt>
    <dgm:pt modelId="{1CC92357-90CF-6340-BC0C-38C16C030B5D}">
      <dgm:prSet phldrT="[Texto]"/>
      <dgm:spPr/>
      <dgm:t>
        <a:bodyPr/>
        <a:lstStyle/>
        <a:p>
          <a:r>
            <a:rPr lang="es-US" b="1" i="0" dirty="0" err="1"/>
            <a:t>Import</a:t>
          </a:r>
          <a:r>
            <a:rPr lang="es-US" b="1" i="0" dirty="0"/>
            <a:t> </a:t>
          </a:r>
          <a:r>
            <a:rPr lang="es-US" b="1" i="0" dirty="0" err="1"/>
            <a:t>Libraries</a:t>
          </a:r>
          <a:r>
            <a:rPr lang="es-US" b="1" i="0" dirty="0"/>
            <a:t> and Define </a:t>
          </a:r>
          <a:r>
            <a:rPr lang="es-US" b="1" i="0" dirty="0" err="1"/>
            <a:t>Functions</a:t>
          </a:r>
          <a:endParaRPr lang="es-MX" dirty="0"/>
        </a:p>
      </dgm:t>
    </dgm:pt>
    <dgm:pt modelId="{02CE5E8E-4DE7-CB4A-80C0-D5749582D9B4}" type="parTrans" cxnId="{D71D0ACC-CFF3-6041-85A5-EDEC47EF4EC4}">
      <dgm:prSet/>
      <dgm:spPr/>
      <dgm:t>
        <a:bodyPr/>
        <a:lstStyle/>
        <a:p>
          <a:endParaRPr lang="es-MX"/>
        </a:p>
      </dgm:t>
    </dgm:pt>
    <dgm:pt modelId="{EAEB1AE1-2E5C-B447-80D5-F9508F3E1241}" type="sibTrans" cxnId="{D71D0ACC-CFF3-6041-85A5-EDEC47EF4EC4}">
      <dgm:prSet/>
      <dgm:spPr/>
      <dgm:t>
        <a:bodyPr/>
        <a:lstStyle/>
        <a:p>
          <a:endParaRPr lang="es-MX"/>
        </a:p>
      </dgm:t>
    </dgm:pt>
    <dgm:pt modelId="{ACC30899-3080-5C4F-9E18-08D38A60E355}">
      <dgm:prSet phldrT="[Texto]"/>
      <dgm:spPr/>
      <dgm:t>
        <a:bodyPr/>
        <a:lstStyle/>
        <a:p>
          <a:r>
            <a:rPr lang="es-MX" dirty="0"/>
            <a:t>We use BeautifulSoup to extract Falcon 9 launches from wikipedia via Web Scraping. Helper functions are defined to facilitate the parsing process.</a:t>
          </a:r>
        </a:p>
      </dgm:t>
    </dgm:pt>
    <dgm:pt modelId="{46F4CD96-7DE6-264A-A6B9-B4EF95A8B0FB}" type="parTrans" cxnId="{556C57D6-818F-8440-B7CC-B1F477DF5F50}">
      <dgm:prSet/>
      <dgm:spPr/>
      <dgm:t>
        <a:bodyPr/>
        <a:lstStyle/>
        <a:p>
          <a:endParaRPr lang="es-MX"/>
        </a:p>
      </dgm:t>
    </dgm:pt>
    <dgm:pt modelId="{2E4FDFAD-9D1C-6A4C-8546-1518015261C8}" type="sibTrans" cxnId="{556C57D6-818F-8440-B7CC-B1F477DF5F50}">
      <dgm:prSet/>
      <dgm:spPr/>
      <dgm:t>
        <a:bodyPr/>
        <a:lstStyle/>
        <a:p>
          <a:endParaRPr lang="es-MX"/>
        </a:p>
      </dgm:t>
    </dgm:pt>
    <dgm:pt modelId="{F5DB8066-F44A-9349-9E41-4AABAB9113C2}">
      <dgm:prSet phldrT="[Texto]"/>
      <dgm:spPr/>
      <dgm:t>
        <a:bodyPr/>
        <a:lstStyle/>
        <a:p>
          <a:r>
            <a:rPr lang="es-US" b="1" i="0" dirty="0" err="1"/>
            <a:t>Request</a:t>
          </a:r>
          <a:r>
            <a:rPr lang="es-US" b="1" i="0" dirty="0"/>
            <a:t> Data </a:t>
          </a:r>
          <a:r>
            <a:rPr lang="es-US" b="1" i="0" dirty="0" err="1"/>
            <a:t>From</a:t>
          </a:r>
          <a:r>
            <a:rPr lang="es-US" b="1" i="0" dirty="0"/>
            <a:t> URL</a:t>
          </a:r>
          <a:endParaRPr lang="es-MX" dirty="0"/>
        </a:p>
      </dgm:t>
    </dgm:pt>
    <dgm:pt modelId="{7CEE2876-E6D8-C441-856B-FA377882A2C3}" type="parTrans" cxnId="{E9834175-D97A-A341-8ADC-3C8DAD6B469E}">
      <dgm:prSet/>
      <dgm:spPr/>
      <dgm:t>
        <a:bodyPr/>
        <a:lstStyle/>
        <a:p>
          <a:endParaRPr lang="es-MX"/>
        </a:p>
      </dgm:t>
    </dgm:pt>
    <dgm:pt modelId="{E33EFCAB-83B9-974A-8449-7742C8C3980C}" type="sibTrans" cxnId="{E9834175-D97A-A341-8ADC-3C8DAD6B469E}">
      <dgm:prSet/>
      <dgm:spPr/>
      <dgm:t>
        <a:bodyPr/>
        <a:lstStyle/>
        <a:p>
          <a:endParaRPr lang="es-MX"/>
        </a:p>
      </dgm:t>
    </dgm:pt>
    <dgm:pt modelId="{0312E6FE-1323-2F48-9760-BF90AB56E79C}">
      <dgm:prSet/>
      <dgm:spPr/>
      <dgm:t>
        <a:bodyPr/>
        <a:lstStyle/>
        <a:p>
          <a:r>
            <a:rPr lang="es-MX" b="1" dirty="0"/>
            <a:t>Extract Column Names</a:t>
          </a:r>
        </a:p>
      </dgm:t>
    </dgm:pt>
    <dgm:pt modelId="{4B183CA3-5F7F-BC40-87B1-CDCBAE2B9C0B}" type="parTrans" cxnId="{3C6041AE-9232-284A-B571-6C10776EA86F}">
      <dgm:prSet/>
      <dgm:spPr/>
      <dgm:t>
        <a:bodyPr/>
        <a:lstStyle/>
        <a:p>
          <a:endParaRPr lang="es-MX"/>
        </a:p>
      </dgm:t>
    </dgm:pt>
    <dgm:pt modelId="{EBD55AF2-DBDB-7A46-B7D6-9C1EBDDFBD37}" type="sibTrans" cxnId="{3C6041AE-9232-284A-B571-6C10776EA86F}">
      <dgm:prSet/>
      <dgm:spPr/>
      <dgm:t>
        <a:bodyPr/>
        <a:lstStyle/>
        <a:p>
          <a:endParaRPr lang="es-MX"/>
        </a:p>
      </dgm:t>
    </dgm:pt>
    <dgm:pt modelId="{2147ADAF-9F5C-F84B-AF75-AE11D78F3ADA}">
      <dgm:prSet/>
      <dgm:spPr/>
      <dgm:t>
        <a:bodyPr/>
        <a:lstStyle/>
        <a:p>
          <a:r>
            <a:rPr lang="es-MX" b="1" dirty="0"/>
            <a:t>Create Data Frame via Parsing</a:t>
          </a:r>
        </a:p>
      </dgm:t>
    </dgm:pt>
    <dgm:pt modelId="{BC4B6471-59FC-4045-8F79-FF4B83812452}" type="parTrans" cxnId="{A1DE6559-3874-CD44-8727-E3EC56E21C16}">
      <dgm:prSet/>
      <dgm:spPr/>
      <dgm:t>
        <a:bodyPr/>
        <a:lstStyle/>
        <a:p>
          <a:endParaRPr lang="es-MX"/>
        </a:p>
      </dgm:t>
    </dgm:pt>
    <dgm:pt modelId="{5C2A9D3A-CC22-574B-81F9-2854727CEC37}" type="sibTrans" cxnId="{A1DE6559-3874-CD44-8727-E3EC56E21C16}">
      <dgm:prSet/>
      <dgm:spPr/>
      <dgm:t>
        <a:bodyPr/>
        <a:lstStyle/>
        <a:p>
          <a:endParaRPr lang="es-MX"/>
        </a:p>
      </dgm:t>
    </dgm:pt>
    <dgm:pt modelId="{3B471592-898D-E748-811C-D847D7DDB986}">
      <dgm:prSet phldrT="[Texto]"/>
      <dgm:spPr/>
      <dgm:t>
        <a:bodyPr/>
        <a:lstStyle/>
        <a:p>
          <a:r>
            <a:rPr lang="es-MX" dirty="0"/>
            <a:t>Using the html GET method we request the Falcon9 launch HTML page as an HTTP Response and create a BeautifulSoup object.</a:t>
          </a:r>
        </a:p>
      </dgm:t>
    </dgm:pt>
    <dgm:pt modelId="{4DC251E9-8DD6-3F4F-B4BF-954A11788721}" type="parTrans" cxnId="{AB3CEAB3-894E-3A41-B42A-75B1B4E6724B}">
      <dgm:prSet/>
      <dgm:spPr/>
      <dgm:t>
        <a:bodyPr/>
        <a:lstStyle/>
        <a:p>
          <a:endParaRPr lang="es-MX"/>
        </a:p>
      </dgm:t>
    </dgm:pt>
    <dgm:pt modelId="{22D3D787-37D7-2442-9481-3BB749A7ACBD}" type="sibTrans" cxnId="{AB3CEAB3-894E-3A41-B42A-75B1B4E6724B}">
      <dgm:prSet/>
      <dgm:spPr/>
      <dgm:t>
        <a:bodyPr/>
        <a:lstStyle/>
        <a:p>
          <a:endParaRPr lang="es-MX"/>
        </a:p>
      </dgm:t>
    </dgm:pt>
    <dgm:pt modelId="{5898B100-EAED-D346-AC8A-240702ADF670}">
      <dgm:prSet phldrT="[Texto]"/>
      <dgm:spPr/>
      <dgm:t>
        <a:bodyPr/>
        <a:lstStyle/>
        <a:p>
          <a:r>
            <a:rPr lang="es-MX" dirty="0"/>
            <a:t>We</a:t>
          </a:r>
          <a:r>
            <a:rPr lang="es-MX" baseline="0" dirty="0"/>
            <a:t> find all tables on the wiki page using BeautifulSoup, we select the third table, we iterate through the &lt;th&gt; elements that are the column names and append to a list.</a:t>
          </a:r>
          <a:endParaRPr lang="es-MX" dirty="0"/>
        </a:p>
      </dgm:t>
    </dgm:pt>
    <dgm:pt modelId="{6DB38ED3-A4EB-8541-8ADA-AB69A0C71836}" type="parTrans" cxnId="{5894C265-2AB4-A743-8A29-D0E46D25E3F4}">
      <dgm:prSet/>
      <dgm:spPr/>
      <dgm:t>
        <a:bodyPr/>
        <a:lstStyle/>
        <a:p>
          <a:endParaRPr lang="es-MX"/>
        </a:p>
      </dgm:t>
    </dgm:pt>
    <dgm:pt modelId="{71FF9094-5A66-6F40-B8BD-382EC0D38E4B}" type="sibTrans" cxnId="{5894C265-2AB4-A743-8A29-D0E46D25E3F4}">
      <dgm:prSet/>
      <dgm:spPr/>
      <dgm:t>
        <a:bodyPr/>
        <a:lstStyle/>
        <a:p>
          <a:endParaRPr lang="es-MX"/>
        </a:p>
      </dgm:t>
    </dgm:pt>
    <dgm:pt modelId="{8DF1FE58-9431-A14C-B00E-F8947092E067}">
      <dgm:prSet phldrT="[Texto]"/>
      <dgm:spPr/>
      <dgm:t>
        <a:bodyPr/>
        <a:lstStyle/>
        <a:p>
          <a:r>
            <a:rPr lang="es-MX" dirty="0"/>
            <a:t>We</a:t>
          </a:r>
          <a:r>
            <a:rPr lang="es-MX" baseline="0" dirty="0"/>
            <a:t> create a dictionary with extracted column names. We create a pandas Data Frame. We loop through the tables and obtain each row from the html tables for all of the columns previously extracted.</a:t>
          </a:r>
          <a:endParaRPr lang="es-MX" dirty="0"/>
        </a:p>
      </dgm:t>
    </dgm:pt>
    <dgm:pt modelId="{10E0EB43-DE69-0543-ABEE-47C00EC78A93}" type="parTrans" cxnId="{16B96D44-8949-834D-A5F0-C25D3E82FC33}">
      <dgm:prSet/>
      <dgm:spPr/>
      <dgm:t>
        <a:bodyPr/>
        <a:lstStyle/>
        <a:p>
          <a:endParaRPr lang="es-MX"/>
        </a:p>
      </dgm:t>
    </dgm:pt>
    <dgm:pt modelId="{9411F2EF-CED8-D049-9C98-3888403F2C65}" type="sibTrans" cxnId="{16B96D44-8949-834D-A5F0-C25D3E82FC33}">
      <dgm:prSet/>
      <dgm:spPr/>
      <dgm:t>
        <a:bodyPr/>
        <a:lstStyle/>
        <a:p>
          <a:endParaRPr lang="es-MX"/>
        </a:p>
      </dgm:t>
    </dgm:pt>
    <dgm:pt modelId="{E2F7208F-74D1-AB4F-9419-9D151D352C7E}" type="pres">
      <dgm:prSet presAssocID="{FB621CD5-E7E4-DD4A-AC7F-283D0FD3E078}" presName="Name0" presStyleCnt="0">
        <dgm:presLayoutVars>
          <dgm:chPref val="3"/>
          <dgm:dir/>
          <dgm:animLvl val="lvl"/>
          <dgm:resizeHandles/>
        </dgm:presLayoutVars>
      </dgm:prSet>
      <dgm:spPr/>
    </dgm:pt>
    <dgm:pt modelId="{C437ABAE-8731-7E4C-BB85-9FE3AE303822}" type="pres">
      <dgm:prSet presAssocID="{1CC92357-90CF-6340-BC0C-38C16C030B5D}" presName="horFlow" presStyleCnt="0"/>
      <dgm:spPr/>
    </dgm:pt>
    <dgm:pt modelId="{8342D540-A6C1-CE4E-9E77-F99A25036224}" type="pres">
      <dgm:prSet presAssocID="{1CC92357-90CF-6340-BC0C-38C16C030B5D}" presName="bigChev" presStyleLbl="node1" presStyleIdx="0" presStyleCnt="4" custLinFactX="-42862" custLinFactNeighborX="-100000" custLinFactNeighborY="721"/>
      <dgm:spPr/>
    </dgm:pt>
    <dgm:pt modelId="{60C4EED6-37EC-0E48-A591-01BE7DA85489}" type="pres">
      <dgm:prSet presAssocID="{46F4CD96-7DE6-264A-A6B9-B4EF95A8B0FB}" presName="parTrans" presStyleCnt="0"/>
      <dgm:spPr/>
    </dgm:pt>
    <dgm:pt modelId="{C1E3759C-70A4-674D-9CE7-103A4E0FC222}" type="pres">
      <dgm:prSet presAssocID="{ACC30899-3080-5C4F-9E18-08D38A60E355}" presName="node" presStyleLbl="alignAccFollowNode1" presStyleIdx="0" presStyleCnt="4" custScaleX="521750" custLinFactNeighborX="2835">
        <dgm:presLayoutVars>
          <dgm:bulletEnabled val="1"/>
        </dgm:presLayoutVars>
      </dgm:prSet>
      <dgm:spPr/>
    </dgm:pt>
    <dgm:pt modelId="{8D8CFC18-B648-FD41-B286-F8666C425F02}" type="pres">
      <dgm:prSet presAssocID="{1CC92357-90CF-6340-BC0C-38C16C030B5D}" presName="vSp" presStyleCnt="0"/>
      <dgm:spPr/>
    </dgm:pt>
    <dgm:pt modelId="{F2D779C9-F70A-FC4C-8A97-D0CCE177CC82}" type="pres">
      <dgm:prSet presAssocID="{F5DB8066-F44A-9349-9E41-4AABAB9113C2}" presName="horFlow" presStyleCnt="0"/>
      <dgm:spPr/>
    </dgm:pt>
    <dgm:pt modelId="{3CF5750B-0C41-6445-BCA3-2EAC8F19A022}" type="pres">
      <dgm:prSet presAssocID="{F5DB8066-F44A-9349-9E41-4AABAB9113C2}" presName="bigChev" presStyleLbl="node1" presStyleIdx="1" presStyleCnt="4" custLinFactX="-38952" custLinFactNeighborX="-100000" custLinFactNeighborY="-5201"/>
      <dgm:spPr/>
    </dgm:pt>
    <dgm:pt modelId="{9D6982C7-4B39-6B45-82E1-821F94ABB49A}" type="pres">
      <dgm:prSet presAssocID="{4DC251E9-8DD6-3F4F-B4BF-954A11788721}" presName="parTrans" presStyleCnt="0"/>
      <dgm:spPr/>
    </dgm:pt>
    <dgm:pt modelId="{A11E676A-2F6C-EE45-9C1F-3102AF690816}" type="pres">
      <dgm:prSet presAssocID="{3B471592-898D-E748-811C-D847D7DDB986}" presName="node" presStyleLbl="alignAccFollowNode1" presStyleIdx="1" presStyleCnt="4" custScaleX="521750" custLinFactNeighborX="1557" custLinFactNeighborY="-5928">
        <dgm:presLayoutVars>
          <dgm:bulletEnabled val="1"/>
        </dgm:presLayoutVars>
      </dgm:prSet>
      <dgm:spPr/>
    </dgm:pt>
    <dgm:pt modelId="{9420A9A9-9807-7642-94D4-36F092BA4AA3}" type="pres">
      <dgm:prSet presAssocID="{F5DB8066-F44A-9349-9E41-4AABAB9113C2}" presName="vSp" presStyleCnt="0"/>
      <dgm:spPr/>
    </dgm:pt>
    <dgm:pt modelId="{99D178C2-B4B0-5B46-98C5-7A71C24E8320}" type="pres">
      <dgm:prSet presAssocID="{0312E6FE-1323-2F48-9760-BF90AB56E79C}" presName="horFlow" presStyleCnt="0"/>
      <dgm:spPr/>
    </dgm:pt>
    <dgm:pt modelId="{C6B2DE30-B573-9046-A280-A8104F3E18B2}" type="pres">
      <dgm:prSet presAssocID="{0312E6FE-1323-2F48-9760-BF90AB56E79C}" presName="bigChev" presStyleLbl="node1" presStyleIdx="2" presStyleCnt="4" custLinFactX="-92532" custLinFactNeighborX="-100000"/>
      <dgm:spPr/>
    </dgm:pt>
    <dgm:pt modelId="{552BF011-5339-AC42-8174-4A7EF9505447}" type="pres">
      <dgm:prSet presAssocID="{6DB38ED3-A4EB-8541-8ADA-AB69A0C71836}" presName="parTrans" presStyleCnt="0"/>
      <dgm:spPr/>
    </dgm:pt>
    <dgm:pt modelId="{F8CBB08A-64FC-1A4F-9BCF-EB705EC50B56}" type="pres">
      <dgm:prSet presAssocID="{5898B100-EAED-D346-AC8A-240702ADF670}" presName="node" presStyleLbl="alignAccFollowNode1" presStyleIdx="2" presStyleCnt="4" custScaleX="521750" custLinFactNeighborX="1557" custLinFactNeighborY="0">
        <dgm:presLayoutVars>
          <dgm:bulletEnabled val="1"/>
        </dgm:presLayoutVars>
      </dgm:prSet>
      <dgm:spPr/>
    </dgm:pt>
    <dgm:pt modelId="{C248A862-4613-4F4D-8048-F5B9517C2912}" type="pres">
      <dgm:prSet presAssocID="{0312E6FE-1323-2F48-9760-BF90AB56E79C}" presName="vSp" presStyleCnt="0"/>
      <dgm:spPr/>
    </dgm:pt>
    <dgm:pt modelId="{6B50B51A-6A53-D94B-8437-661CF35D0D05}" type="pres">
      <dgm:prSet presAssocID="{2147ADAF-9F5C-F84B-AF75-AE11D78F3ADA}" presName="horFlow" presStyleCnt="0"/>
      <dgm:spPr/>
    </dgm:pt>
    <dgm:pt modelId="{508DA2B7-8D80-3041-B526-CDDB22D246A6}" type="pres">
      <dgm:prSet presAssocID="{2147ADAF-9F5C-F84B-AF75-AE11D78F3ADA}" presName="bigChev" presStyleLbl="node1" presStyleIdx="3" presStyleCnt="4" custLinFactNeighborX="-53580"/>
      <dgm:spPr/>
    </dgm:pt>
    <dgm:pt modelId="{24E787E9-C84F-F840-8C1E-F2791DFDA250}" type="pres">
      <dgm:prSet presAssocID="{10E0EB43-DE69-0543-ABEE-47C00EC78A93}" presName="parTrans" presStyleCnt="0"/>
      <dgm:spPr/>
    </dgm:pt>
    <dgm:pt modelId="{2662AA69-0F95-704B-87E0-3F51B50FB0A6}" type="pres">
      <dgm:prSet presAssocID="{8DF1FE58-9431-A14C-B00E-F8947092E067}" presName="node" presStyleLbl="alignAccFollowNode1" presStyleIdx="3" presStyleCnt="4" custScaleX="521750" custLinFactNeighborX="1557" custLinFactNeighborY="0">
        <dgm:presLayoutVars>
          <dgm:bulletEnabled val="1"/>
        </dgm:presLayoutVars>
      </dgm:prSet>
      <dgm:spPr/>
    </dgm:pt>
  </dgm:ptLst>
  <dgm:cxnLst>
    <dgm:cxn modelId="{F6C94B1F-B22F-7143-B4F5-5E77EA3EA9CF}" type="presOf" srcId="{F5DB8066-F44A-9349-9E41-4AABAB9113C2}" destId="{3CF5750B-0C41-6445-BCA3-2EAC8F19A022}" srcOrd="0" destOrd="0" presId="urn:microsoft.com/office/officeart/2005/8/layout/lProcess3"/>
    <dgm:cxn modelId="{16B96D44-8949-834D-A5F0-C25D3E82FC33}" srcId="{2147ADAF-9F5C-F84B-AF75-AE11D78F3ADA}" destId="{8DF1FE58-9431-A14C-B00E-F8947092E067}" srcOrd="0" destOrd="0" parTransId="{10E0EB43-DE69-0543-ABEE-47C00EC78A93}" sibTransId="{9411F2EF-CED8-D049-9C98-3888403F2C65}"/>
    <dgm:cxn modelId="{943CBB53-DB8B-CE48-A0FC-AC3F6E9FC299}" type="presOf" srcId="{5898B100-EAED-D346-AC8A-240702ADF670}" destId="{F8CBB08A-64FC-1A4F-9BCF-EB705EC50B56}" srcOrd="0" destOrd="0" presId="urn:microsoft.com/office/officeart/2005/8/layout/lProcess3"/>
    <dgm:cxn modelId="{A1DE6559-3874-CD44-8727-E3EC56E21C16}" srcId="{FB621CD5-E7E4-DD4A-AC7F-283D0FD3E078}" destId="{2147ADAF-9F5C-F84B-AF75-AE11D78F3ADA}" srcOrd="3" destOrd="0" parTransId="{BC4B6471-59FC-4045-8F79-FF4B83812452}" sibTransId="{5C2A9D3A-CC22-574B-81F9-2854727CEC37}"/>
    <dgm:cxn modelId="{5894C265-2AB4-A743-8A29-D0E46D25E3F4}" srcId="{0312E6FE-1323-2F48-9760-BF90AB56E79C}" destId="{5898B100-EAED-D346-AC8A-240702ADF670}" srcOrd="0" destOrd="0" parTransId="{6DB38ED3-A4EB-8541-8ADA-AB69A0C71836}" sibTransId="{71FF9094-5A66-6F40-B8BD-382EC0D38E4B}"/>
    <dgm:cxn modelId="{E9834175-D97A-A341-8ADC-3C8DAD6B469E}" srcId="{FB621CD5-E7E4-DD4A-AC7F-283D0FD3E078}" destId="{F5DB8066-F44A-9349-9E41-4AABAB9113C2}" srcOrd="1" destOrd="0" parTransId="{7CEE2876-E6D8-C441-856B-FA377882A2C3}" sibTransId="{E33EFCAB-83B9-974A-8449-7742C8C3980C}"/>
    <dgm:cxn modelId="{3B60BE8A-223B-7E4F-8809-5AF929A3236A}" type="presOf" srcId="{8DF1FE58-9431-A14C-B00E-F8947092E067}" destId="{2662AA69-0F95-704B-87E0-3F51B50FB0A6}" srcOrd="0" destOrd="0" presId="urn:microsoft.com/office/officeart/2005/8/layout/lProcess3"/>
    <dgm:cxn modelId="{A74CF993-6508-404D-B616-E3527C07381F}" type="presOf" srcId="{0312E6FE-1323-2F48-9760-BF90AB56E79C}" destId="{C6B2DE30-B573-9046-A280-A8104F3E18B2}" srcOrd="0" destOrd="0" presId="urn:microsoft.com/office/officeart/2005/8/layout/lProcess3"/>
    <dgm:cxn modelId="{3C6041AE-9232-284A-B571-6C10776EA86F}" srcId="{FB621CD5-E7E4-DD4A-AC7F-283D0FD3E078}" destId="{0312E6FE-1323-2F48-9760-BF90AB56E79C}" srcOrd="2" destOrd="0" parTransId="{4B183CA3-5F7F-BC40-87B1-CDCBAE2B9C0B}" sibTransId="{EBD55AF2-DBDB-7A46-B7D6-9C1EBDDFBD37}"/>
    <dgm:cxn modelId="{AB3CEAB3-894E-3A41-B42A-75B1B4E6724B}" srcId="{F5DB8066-F44A-9349-9E41-4AABAB9113C2}" destId="{3B471592-898D-E748-811C-D847D7DDB986}" srcOrd="0" destOrd="0" parTransId="{4DC251E9-8DD6-3F4F-B4BF-954A11788721}" sibTransId="{22D3D787-37D7-2442-9481-3BB749A7ACBD}"/>
    <dgm:cxn modelId="{11F59DC5-CA0D-5340-96DD-50748DBB7C12}" type="presOf" srcId="{2147ADAF-9F5C-F84B-AF75-AE11D78F3ADA}" destId="{508DA2B7-8D80-3041-B526-CDDB22D246A6}" srcOrd="0" destOrd="0" presId="urn:microsoft.com/office/officeart/2005/8/layout/lProcess3"/>
    <dgm:cxn modelId="{D71D0ACC-CFF3-6041-85A5-EDEC47EF4EC4}" srcId="{FB621CD5-E7E4-DD4A-AC7F-283D0FD3E078}" destId="{1CC92357-90CF-6340-BC0C-38C16C030B5D}" srcOrd="0" destOrd="0" parTransId="{02CE5E8E-4DE7-CB4A-80C0-D5749582D9B4}" sibTransId="{EAEB1AE1-2E5C-B447-80D5-F9508F3E1241}"/>
    <dgm:cxn modelId="{DC118BCD-7C26-1E4E-8061-4FF004BAF8E5}" type="presOf" srcId="{1CC92357-90CF-6340-BC0C-38C16C030B5D}" destId="{8342D540-A6C1-CE4E-9E77-F99A25036224}" srcOrd="0" destOrd="0" presId="urn:microsoft.com/office/officeart/2005/8/layout/lProcess3"/>
    <dgm:cxn modelId="{D34D2DD5-109B-0648-8B68-20FC7FDF989B}" type="presOf" srcId="{3B471592-898D-E748-811C-D847D7DDB986}" destId="{A11E676A-2F6C-EE45-9C1F-3102AF690816}" srcOrd="0" destOrd="0" presId="urn:microsoft.com/office/officeart/2005/8/layout/lProcess3"/>
    <dgm:cxn modelId="{556C57D6-818F-8440-B7CC-B1F477DF5F50}" srcId="{1CC92357-90CF-6340-BC0C-38C16C030B5D}" destId="{ACC30899-3080-5C4F-9E18-08D38A60E355}" srcOrd="0" destOrd="0" parTransId="{46F4CD96-7DE6-264A-A6B9-B4EF95A8B0FB}" sibTransId="{2E4FDFAD-9D1C-6A4C-8546-1518015261C8}"/>
    <dgm:cxn modelId="{2BAC56E8-C18F-6B42-BB70-D666182CB4C2}" type="presOf" srcId="{FB621CD5-E7E4-DD4A-AC7F-283D0FD3E078}" destId="{E2F7208F-74D1-AB4F-9419-9D151D352C7E}" srcOrd="0" destOrd="0" presId="urn:microsoft.com/office/officeart/2005/8/layout/lProcess3"/>
    <dgm:cxn modelId="{8EDAEEFF-1FA4-D24D-8D20-6282699315FF}" type="presOf" srcId="{ACC30899-3080-5C4F-9E18-08D38A60E355}" destId="{C1E3759C-70A4-674D-9CE7-103A4E0FC222}" srcOrd="0" destOrd="0" presId="urn:microsoft.com/office/officeart/2005/8/layout/lProcess3"/>
    <dgm:cxn modelId="{0D85B7DA-2999-5B44-91C6-16DF9E771A99}" type="presParOf" srcId="{E2F7208F-74D1-AB4F-9419-9D151D352C7E}" destId="{C437ABAE-8731-7E4C-BB85-9FE3AE303822}" srcOrd="0" destOrd="0" presId="urn:microsoft.com/office/officeart/2005/8/layout/lProcess3"/>
    <dgm:cxn modelId="{A2BA785B-3815-B641-999C-5F4B17B00D8F}" type="presParOf" srcId="{C437ABAE-8731-7E4C-BB85-9FE3AE303822}" destId="{8342D540-A6C1-CE4E-9E77-F99A25036224}" srcOrd="0" destOrd="0" presId="urn:microsoft.com/office/officeart/2005/8/layout/lProcess3"/>
    <dgm:cxn modelId="{0B467715-224A-8B41-A8B6-61D7A923A919}" type="presParOf" srcId="{C437ABAE-8731-7E4C-BB85-9FE3AE303822}" destId="{60C4EED6-37EC-0E48-A591-01BE7DA85489}" srcOrd="1" destOrd="0" presId="urn:microsoft.com/office/officeart/2005/8/layout/lProcess3"/>
    <dgm:cxn modelId="{6EC0D311-B856-5746-8241-8968B8D72E18}" type="presParOf" srcId="{C437ABAE-8731-7E4C-BB85-9FE3AE303822}" destId="{C1E3759C-70A4-674D-9CE7-103A4E0FC222}" srcOrd="2" destOrd="0" presId="urn:microsoft.com/office/officeart/2005/8/layout/lProcess3"/>
    <dgm:cxn modelId="{CCB7FDF8-9D8A-F543-B8D2-6A2A01072F45}" type="presParOf" srcId="{E2F7208F-74D1-AB4F-9419-9D151D352C7E}" destId="{8D8CFC18-B648-FD41-B286-F8666C425F02}" srcOrd="1" destOrd="0" presId="urn:microsoft.com/office/officeart/2005/8/layout/lProcess3"/>
    <dgm:cxn modelId="{3700A3A6-2BC3-6245-B7AC-6D5CD13611AD}" type="presParOf" srcId="{E2F7208F-74D1-AB4F-9419-9D151D352C7E}" destId="{F2D779C9-F70A-FC4C-8A97-D0CCE177CC82}" srcOrd="2" destOrd="0" presId="urn:microsoft.com/office/officeart/2005/8/layout/lProcess3"/>
    <dgm:cxn modelId="{DC434169-D3FF-A94A-B5E3-BE17E46C7466}" type="presParOf" srcId="{F2D779C9-F70A-FC4C-8A97-D0CCE177CC82}" destId="{3CF5750B-0C41-6445-BCA3-2EAC8F19A022}" srcOrd="0" destOrd="0" presId="urn:microsoft.com/office/officeart/2005/8/layout/lProcess3"/>
    <dgm:cxn modelId="{D1E99294-9B55-A746-9201-DA1283FFCCCE}" type="presParOf" srcId="{F2D779C9-F70A-FC4C-8A97-D0CCE177CC82}" destId="{9D6982C7-4B39-6B45-82E1-821F94ABB49A}" srcOrd="1" destOrd="0" presId="urn:microsoft.com/office/officeart/2005/8/layout/lProcess3"/>
    <dgm:cxn modelId="{B81A6BF6-3EF7-664D-A67C-E46A2C4D0E42}" type="presParOf" srcId="{F2D779C9-F70A-FC4C-8A97-D0CCE177CC82}" destId="{A11E676A-2F6C-EE45-9C1F-3102AF690816}" srcOrd="2" destOrd="0" presId="urn:microsoft.com/office/officeart/2005/8/layout/lProcess3"/>
    <dgm:cxn modelId="{7775BAA2-B776-144B-8956-2F757732979C}" type="presParOf" srcId="{E2F7208F-74D1-AB4F-9419-9D151D352C7E}" destId="{9420A9A9-9807-7642-94D4-36F092BA4AA3}" srcOrd="3" destOrd="0" presId="urn:microsoft.com/office/officeart/2005/8/layout/lProcess3"/>
    <dgm:cxn modelId="{2F8226C2-B180-B249-BEB0-B23F4374DE05}" type="presParOf" srcId="{E2F7208F-74D1-AB4F-9419-9D151D352C7E}" destId="{99D178C2-B4B0-5B46-98C5-7A71C24E8320}" srcOrd="4" destOrd="0" presId="urn:microsoft.com/office/officeart/2005/8/layout/lProcess3"/>
    <dgm:cxn modelId="{50F5602C-436E-AA45-A5FB-12785CD1CF65}" type="presParOf" srcId="{99D178C2-B4B0-5B46-98C5-7A71C24E8320}" destId="{C6B2DE30-B573-9046-A280-A8104F3E18B2}" srcOrd="0" destOrd="0" presId="urn:microsoft.com/office/officeart/2005/8/layout/lProcess3"/>
    <dgm:cxn modelId="{B5B43139-ABCD-FB4B-A46A-A21B906FFD03}" type="presParOf" srcId="{99D178C2-B4B0-5B46-98C5-7A71C24E8320}" destId="{552BF011-5339-AC42-8174-4A7EF9505447}" srcOrd="1" destOrd="0" presId="urn:microsoft.com/office/officeart/2005/8/layout/lProcess3"/>
    <dgm:cxn modelId="{1AC0B6C3-B78D-DB46-9D87-EBEA29A57326}" type="presParOf" srcId="{99D178C2-B4B0-5B46-98C5-7A71C24E8320}" destId="{F8CBB08A-64FC-1A4F-9BCF-EB705EC50B56}" srcOrd="2" destOrd="0" presId="urn:microsoft.com/office/officeart/2005/8/layout/lProcess3"/>
    <dgm:cxn modelId="{F1994A77-4582-5E44-9C41-F82EA20670D7}" type="presParOf" srcId="{E2F7208F-74D1-AB4F-9419-9D151D352C7E}" destId="{C248A862-4613-4F4D-8048-F5B9517C2912}" srcOrd="5" destOrd="0" presId="urn:microsoft.com/office/officeart/2005/8/layout/lProcess3"/>
    <dgm:cxn modelId="{E3E1BD1F-685E-B04E-8E49-AC6ED5F1239A}" type="presParOf" srcId="{E2F7208F-74D1-AB4F-9419-9D151D352C7E}" destId="{6B50B51A-6A53-D94B-8437-661CF35D0D05}" srcOrd="6" destOrd="0" presId="urn:microsoft.com/office/officeart/2005/8/layout/lProcess3"/>
    <dgm:cxn modelId="{D4647B95-3BC4-D344-BD63-559F2FC2D483}" type="presParOf" srcId="{6B50B51A-6A53-D94B-8437-661CF35D0D05}" destId="{508DA2B7-8D80-3041-B526-CDDB22D246A6}" srcOrd="0" destOrd="0" presId="urn:microsoft.com/office/officeart/2005/8/layout/lProcess3"/>
    <dgm:cxn modelId="{B7DE2926-083B-524C-8E64-1EC8D820E374}" type="presParOf" srcId="{6B50B51A-6A53-D94B-8437-661CF35D0D05}" destId="{24E787E9-C84F-F840-8C1E-F2791DFDA250}" srcOrd="1" destOrd="0" presId="urn:microsoft.com/office/officeart/2005/8/layout/lProcess3"/>
    <dgm:cxn modelId="{96FED50D-B473-054D-8D52-35D74DBFACFF}" type="presParOf" srcId="{6B50B51A-6A53-D94B-8437-661CF35D0D05}" destId="{2662AA69-0F95-704B-87E0-3F51B50FB0A6}"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621CD5-E7E4-DD4A-AC7F-283D0FD3E078}"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s-MX"/>
        </a:p>
      </dgm:t>
    </dgm:pt>
    <dgm:pt modelId="{1CC92357-90CF-6340-BC0C-38C16C030B5D}">
      <dgm:prSet phldrT="[Texto]"/>
      <dgm:spPr/>
      <dgm:t>
        <a:bodyPr/>
        <a:lstStyle/>
        <a:p>
          <a:r>
            <a:rPr lang="es-US" b="1" i="0" dirty="0" err="1"/>
            <a:t>Initial</a:t>
          </a:r>
          <a:r>
            <a:rPr lang="es-US" b="1" i="0" dirty="0"/>
            <a:t> EDA</a:t>
          </a:r>
          <a:endParaRPr lang="es-MX" dirty="0"/>
        </a:p>
      </dgm:t>
    </dgm:pt>
    <dgm:pt modelId="{02CE5E8E-4DE7-CB4A-80C0-D5749582D9B4}" type="parTrans" cxnId="{D71D0ACC-CFF3-6041-85A5-EDEC47EF4EC4}">
      <dgm:prSet/>
      <dgm:spPr/>
      <dgm:t>
        <a:bodyPr/>
        <a:lstStyle/>
        <a:p>
          <a:endParaRPr lang="es-MX"/>
        </a:p>
      </dgm:t>
    </dgm:pt>
    <dgm:pt modelId="{EAEB1AE1-2E5C-B447-80D5-F9508F3E1241}" type="sibTrans" cxnId="{D71D0ACC-CFF3-6041-85A5-EDEC47EF4EC4}">
      <dgm:prSet/>
      <dgm:spPr/>
      <dgm:t>
        <a:bodyPr/>
        <a:lstStyle/>
        <a:p>
          <a:endParaRPr lang="es-MX"/>
        </a:p>
      </dgm:t>
    </dgm:pt>
    <dgm:pt modelId="{ACC30899-3080-5C4F-9E18-08D38A60E355}">
      <dgm:prSet phldrT="[Texto]"/>
      <dgm:spPr/>
      <dgm:t>
        <a:bodyPr/>
        <a:lstStyle/>
        <a:p>
          <a:r>
            <a:rPr lang="es-MX" dirty="0"/>
            <a:t>This step was partially done in Lab 1 but is part of the Data Wrangling process. The Data Frame is Filtered to include only Falcon 9. We calculate the percentage of missing values per attribute. 40% of Landing Pad is missing. Payload Mass’s 5 missing instances were replaced to their mean in lab 1. We analize attribute data types.</a:t>
          </a:r>
        </a:p>
      </dgm:t>
    </dgm:pt>
    <dgm:pt modelId="{46F4CD96-7DE6-264A-A6B9-B4EF95A8B0FB}" type="parTrans" cxnId="{556C57D6-818F-8440-B7CC-B1F477DF5F50}">
      <dgm:prSet/>
      <dgm:spPr/>
      <dgm:t>
        <a:bodyPr/>
        <a:lstStyle/>
        <a:p>
          <a:endParaRPr lang="es-MX"/>
        </a:p>
      </dgm:t>
    </dgm:pt>
    <dgm:pt modelId="{2E4FDFAD-9D1C-6A4C-8546-1518015261C8}" type="sibTrans" cxnId="{556C57D6-818F-8440-B7CC-B1F477DF5F50}">
      <dgm:prSet/>
      <dgm:spPr/>
      <dgm:t>
        <a:bodyPr/>
        <a:lstStyle/>
        <a:p>
          <a:endParaRPr lang="es-MX"/>
        </a:p>
      </dgm:t>
    </dgm:pt>
    <dgm:pt modelId="{17CCB39A-AA2B-8C40-9B19-85DFCE5D7668}">
      <dgm:prSet phldrT="[Texto]"/>
      <dgm:spPr/>
      <dgm:t>
        <a:bodyPr/>
        <a:lstStyle/>
        <a:p>
          <a:r>
            <a:rPr lang="es-MX" dirty="0"/>
            <a:t>We obtain the number of launches per launch site using the value_counts() method from the Launch Site attribute. There are three different locations: ‘CCAFS SLC 40’ (55), ‘KSC LC 39 A’ (22) and ‘VAFB SLC 4E’ (13). We obtain the Number of occurences per orbit, each launch aims to a dedicated orbit.</a:t>
          </a:r>
        </a:p>
      </dgm:t>
    </dgm:pt>
    <dgm:pt modelId="{6521D427-583D-A54B-B6F3-406CCF1FF075}" type="parTrans" cxnId="{A78AD600-C6DD-0E4B-AA21-B2C1B3E80F3A}">
      <dgm:prSet/>
      <dgm:spPr/>
      <dgm:t>
        <a:bodyPr/>
        <a:lstStyle/>
        <a:p>
          <a:endParaRPr lang="es-MX"/>
        </a:p>
      </dgm:t>
    </dgm:pt>
    <dgm:pt modelId="{F3E1E243-9ACF-D345-BBF4-591299904F62}" type="sibTrans" cxnId="{A78AD600-C6DD-0E4B-AA21-B2C1B3E80F3A}">
      <dgm:prSet/>
      <dgm:spPr/>
      <dgm:t>
        <a:bodyPr/>
        <a:lstStyle/>
        <a:p>
          <a:endParaRPr lang="es-MX"/>
        </a:p>
      </dgm:t>
    </dgm:pt>
    <dgm:pt modelId="{9CEF4E49-C757-6B4B-BFA6-51011A370646}">
      <dgm:prSet/>
      <dgm:spPr/>
      <dgm:t>
        <a:bodyPr/>
        <a:lstStyle/>
        <a:p>
          <a:r>
            <a:rPr lang="es-US" b="1" i="0" dirty="0" err="1"/>
            <a:t>Creation</a:t>
          </a:r>
          <a:r>
            <a:rPr lang="es-US" b="1" i="0" dirty="0"/>
            <a:t> of </a:t>
          </a:r>
          <a:r>
            <a:rPr lang="es-US" b="1" i="0" dirty="0" err="1"/>
            <a:t>Classification</a:t>
          </a:r>
          <a:r>
            <a:rPr lang="es-US" b="1" i="0" dirty="0"/>
            <a:t> Variable</a:t>
          </a:r>
          <a:endParaRPr lang="es-MX" dirty="0"/>
        </a:p>
      </dgm:t>
    </dgm:pt>
    <dgm:pt modelId="{629C3932-AC6C-0245-90CA-2A4BDE6E2949}" type="parTrans" cxnId="{84059391-4F62-AE4E-8FC9-D99B2A05AF59}">
      <dgm:prSet/>
      <dgm:spPr/>
      <dgm:t>
        <a:bodyPr/>
        <a:lstStyle/>
        <a:p>
          <a:endParaRPr lang="es-MX"/>
        </a:p>
      </dgm:t>
    </dgm:pt>
    <dgm:pt modelId="{8E168B48-CE6F-5B4D-9B5D-DFCC1FB7340E}" type="sibTrans" cxnId="{84059391-4F62-AE4E-8FC9-D99B2A05AF59}">
      <dgm:prSet/>
      <dgm:spPr/>
      <dgm:t>
        <a:bodyPr/>
        <a:lstStyle/>
        <a:p>
          <a:endParaRPr lang="es-MX"/>
        </a:p>
      </dgm:t>
    </dgm:pt>
    <dgm:pt modelId="{3838AE0A-E8C8-2F40-835B-7B840819FA72}">
      <dgm:prSet phldrT="[Texto]"/>
      <dgm:spPr/>
      <dgm:t>
        <a:bodyPr/>
        <a:lstStyle/>
        <a:p>
          <a:r>
            <a:rPr lang="es-MX" dirty="0"/>
            <a:t>Since we wish to predict landing outcomes we create a new ‘Class’ variable that has a value of 0 if the outcome was unsuccesful and 1 if succesful. This is done by using the information from the set of unsuccesful outcomes. We also now determine the success rate (66%).</a:t>
          </a:r>
        </a:p>
      </dgm:t>
    </dgm:pt>
    <dgm:pt modelId="{4D9AB8A1-D1C6-2442-99EE-3691A34E2812}" type="parTrans" cxnId="{F41B79E6-6E74-E947-AF52-873A2D2B745A}">
      <dgm:prSet/>
      <dgm:spPr/>
      <dgm:t>
        <a:bodyPr/>
        <a:lstStyle/>
        <a:p>
          <a:endParaRPr lang="es-MX"/>
        </a:p>
      </dgm:t>
    </dgm:pt>
    <dgm:pt modelId="{122CA988-4171-CA45-B47C-F62E4CC65695}" type="sibTrans" cxnId="{F41B79E6-6E74-E947-AF52-873A2D2B745A}">
      <dgm:prSet/>
      <dgm:spPr/>
      <dgm:t>
        <a:bodyPr/>
        <a:lstStyle/>
        <a:p>
          <a:endParaRPr lang="es-MX"/>
        </a:p>
      </dgm:t>
    </dgm:pt>
    <dgm:pt modelId="{F5DB8066-F44A-9349-9E41-4AABAB9113C2}">
      <dgm:prSet phldrT="[Texto]"/>
      <dgm:spPr/>
      <dgm:t>
        <a:bodyPr/>
        <a:lstStyle/>
        <a:p>
          <a:r>
            <a:rPr lang="es-US" b="1" i="0" dirty="0" err="1"/>
            <a:t>Number</a:t>
          </a:r>
          <a:r>
            <a:rPr lang="es-US" b="1" i="0" dirty="0"/>
            <a:t> of </a:t>
          </a:r>
          <a:r>
            <a:rPr lang="es-US" b="1" i="0" dirty="0" err="1"/>
            <a:t>Launches</a:t>
          </a:r>
          <a:r>
            <a:rPr lang="es-US" b="1" i="0" dirty="0"/>
            <a:t> and </a:t>
          </a:r>
          <a:r>
            <a:rPr lang="es-US" b="1" i="0" dirty="0" err="1"/>
            <a:t>Occurence</a:t>
          </a:r>
          <a:endParaRPr lang="es-MX" dirty="0"/>
        </a:p>
      </dgm:t>
    </dgm:pt>
    <dgm:pt modelId="{E33EFCAB-83B9-974A-8449-7742C8C3980C}" type="sibTrans" cxnId="{E9834175-D97A-A341-8ADC-3C8DAD6B469E}">
      <dgm:prSet/>
      <dgm:spPr/>
      <dgm:t>
        <a:bodyPr/>
        <a:lstStyle/>
        <a:p>
          <a:endParaRPr lang="es-MX"/>
        </a:p>
      </dgm:t>
    </dgm:pt>
    <dgm:pt modelId="{7CEE2876-E6D8-C441-856B-FA377882A2C3}" type="parTrans" cxnId="{E9834175-D97A-A341-8ADC-3C8DAD6B469E}">
      <dgm:prSet/>
      <dgm:spPr/>
      <dgm:t>
        <a:bodyPr/>
        <a:lstStyle/>
        <a:p>
          <a:endParaRPr lang="es-MX"/>
        </a:p>
      </dgm:t>
    </dgm:pt>
    <dgm:pt modelId="{F3669702-384C-3645-892D-41D384593A95}">
      <dgm:prSet/>
      <dgm:spPr/>
      <dgm:t>
        <a:bodyPr/>
        <a:lstStyle/>
        <a:p>
          <a:r>
            <a:rPr lang="es-MX" b="1" dirty="0"/>
            <a:t>Determine Landing Outcomes </a:t>
          </a:r>
        </a:p>
      </dgm:t>
    </dgm:pt>
    <dgm:pt modelId="{6EB7A670-1F11-DC4A-8536-904D666167CC}" type="sibTrans" cxnId="{A91D3963-1794-D54F-9A71-8A494ACF2C58}">
      <dgm:prSet/>
      <dgm:spPr/>
      <dgm:t>
        <a:bodyPr/>
        <a:lstStyle/>
        <a:p>
          <a:endParaRPr lang="es-MX"/>
        </a:p>
      </dgm:t>
    </dgm:pt>
    <dgm:pt modelId="{DA9FEB9C-A6B6-724D-8C7B-8BE18A3E6918}" type="parTrans" cxnId="{A91D3963-1794-D54F-9A71-8A494ACF2C58}">
      <dgm:prSet/>
      <dgm:spPr/>
      <dgm:t>
        <a:bodyPr/>
        <a:lstStyle/>
        <a:p>
          <a:endParaRPr lang="es-MX"/>
        </a:p>
      </dgm:t>
    </dgm:pt>
    <dgm:pt modelId="{3E7562F9-32FB-FA49-BA73-07560AD31A05}">
      <dgm:prSet phldrT="[Texto]"/>
      <dgm:spPr/>
      <dgm:t>
        <a:bodyPr/>
        <a:lstStyle/>
        <a:p>
          <a:r>
            <a:rPr lang="es-ES" dirty="0" err="1"/>
            <a:t>We</a:t>
          </a:r>
          <a:r>
            <a:rPr lang="es-ES" dirty="0"/>
            <a:t> </a:t>
          </a:r>
          <a:r>
            <a:rPr lang="es-ES" dirty="0" err="1"/>
            <a:t>obtain</a:t>
          </a:r>
          <a:r>
            <a:rPr lang="es-ES" dirty="0"/>
            <a:t> </a:t>
          </a:r>
          <a:r>
            <a:rPr lang="es-ES" dirty="0" err="1"/>
            <a:t>the</a:t>
          </a:r>
          <a:r>
            <a:rPr lang="es-ES" dirty="0"/>
            <a:t> </a:t>
          </a:r>
          <a:r>
            <a:rPr lang="es-ES" dirty="0" err="1"/>
            <a:t>different</a:t>
          </a:r>
          <a:r>
            <a:rPr lang="es-ES" dirty="0"/>
            <a:t> </a:t>
          </a:r>
          <a:r>
            <a:rPr lang="es-ES" dirty="0" err="1"/>
            <a:t>landing</a:t>
          </a:r>
          <a:r>
            <a:rPr lang="es-ES" dirty="0"/>
            <a:t> </a:t>
          </a:r>
          <a:r>
            <a:rPr lang="es-ES" dirty="0" err="1"/>
            <a:t>outcomes</a:t>
          </a:r>
          <a:r>
            <a:rPr lang="es-ES" dirty="0"/>
            <a:t>, and </a:t>
          </a:r>
          <a:r>
            <a:rPr lang="es-ES" dirty="0" err="1"/>
            <a:t>create</a:t>
          </a:r>
          <a:r>
            <a:rPr lang="es-ES" dirty="0"/>
            <a:t> a set of </a:t>
          </a:r>
          <a:r>
            <a:rPr lang="es-ES" dirty="0" err="1"/>
            <a:t>the</a:t>
          </a:r>
          <a:r>
            <a:rPr lang="es-ES" dirty="0"/>
            <a:t> </a:t>
          </a:r>
          <a:r>
            <a:rPr lang="es-ES" dirty="0" err="1"/>
            <a:t>five</a:t>
          </a:r>
          <a:r>
            <a:rPr lang="es-ES" dirty="0"/>
            <a:t> </a:t>
          </a:r>
          <a:r>
            <a:rPr lang="es-ES" dirty="0" err="1"/>
            <a:t>that</a:t>
          </a:r>
          <a:r>
            <a:rPr lang="es-ES" dirty="0"/>
            <a:t> </a:t>
          </a:r>
          <a:r>
            <a:rPr lang="es-ES" dirty="0" err="1"/>
            <a:t>did</a:t>
          </a:r>
          <a:r>
            <a:rPr lang="es-ES" dirty="0"/>
            <a:t> </a:t>
          </a:r>
          <a:r>
            <a:rPr lang="es-ES" dirty="0" err="1"/>
            <a:t>not</a:t>
          </a:r>
          <a:r>
            <a:rPr lang="es-ES" dirty="0"/>
            <a:t> </a:t>
          </a:r>
          <a:r>
            <a:rPr lang="es-ES" dirty="0" err="1"/>
            <a:t>land</a:t>
          </a:r>
          <a:r>
            <a:rPr lang="es-ES" dirty="0"/>
            <a:t> </a:t>
          </a:r>
          <a:r>
            <a:rPr lang="es-ES" dirty="0" err="1"/>
            <a:t>succesfully</a:t>
          </a:r>
          <a:r>
            <a:rPr lang="es-ES" dirty="0"/>
            <a:t>.</a:t>
          </a:r>
          <a:endParaRPr lang="es-MX" dirty="0"/>
        </a:p>
      </dgm:t>
    </dgm:pt>
    <dgm:pt modelId="{A17ABDA6-46D0-3341-BDDC-FDE147867846}" type="parTrans" cxnId="{4B881C13-6FA5-A542-B34D-CB2CD70A1221}">
      <dgm:prSet/>
      <dgm:spPr/>
      <dgm:t>
        <a:bodyPr/>
        <a:lstStyle/>
        <a:p>
          <a:endParaRPr lang="es-MX"/>
        </a:p>
      </dgm:t>
    </dgm:pt>
    <dgm:pt modelId="{837DC72E-02B1-2F45-A5D6-F199D9629328}" type="sibTrans" cxnId="{4B881C13-6FA5-A542-B34D-CB2CD70A1221}">
      <dgm:prSet/>
      <dgm:spPr/>
      <dgm:t>
        <a:bodyPr/>
        <a:lstStyle/>
        <a:p>
          <a:endParaRPr lang="es-MX"/>
        </a:p>
      </dgm:t>
    </dgm:pt>
    <dgm:pt modelId="{E2F7208F-74D1-AB4F-9419-9D151D352C7E}" type="pres">
      <dgm:prSet presAssocID="{FB621CD5-E7E4-DD4A-AC7F-283D0FD3E078}" presName="Name0" presStyleCnt="0">
        <dgm:presLayoutVars>
          <dgm:chPref val="3"/>
          <dgm:dir/>
          <dgm:animLvl val="lvl"/>
          <dgm:resizeHandles/>
        </dgm:presLayoutVars>
      </dgm:prSet>
      <dgm:spPr/>
    </dgm:pt>
    <dgm:pt modelId="{C437ABAE-8731-7E4C-BB85-9FE3AE303822}" type="pres">
      <dgm:prSet presAssocID="{1CC92357-90CF-6340-BC0C-38C16C030B5D}" presName="horFlow" presStyleCnt="0"/>
      <dgm:spPr/>
    </dgm:pt>
    <dgm:pt modelId="{8342D540-A6C1-CE4E-9E77-F99A25036224}" type="pres">
      <dgm:prSet presAssocID="{1CC92357-90CF-6340-BC0C-38C16C030B5D}" presName="bigChev" presStyleLbl="node1" presStyleIdx="0" presStyleCnt="4" custLinFactX="-42862" custLinFactNeighborX="-100000" custLinFactNeighborY="721"/>
      <dgm:spPr/>
    </dgm:pt>
    <dgm:pt modelId="{60C4EED6-37EC-0E48-A591-01BE7DA85489}" type="pres">
      <dgm:prSet presAssocID="{46F4CD96-7DE6-264A-A6B9-B4EF95A8B0FB}" presName="parTrans" presStyleCnt="0"/>
      <dgm:spPr/>
    </dgm:pt>
    <dgm:pt modelId="{C1E3759C-70A4-674D-9CE7-103A4E0FC222}" type="pres">
      <dgm:prSet presAssocID="{ACC30899-3080-5C4F-9E18-08D38A60E355}" presName="node" presStyleLbl="alignAccFollowNode1" presStyleIdx="0" presStyleCnt="4" custScaleX="463530" custLinFactNeighborX="7263">
        <dgm:presLayoutVars>
          <dgm:bulletEnabled val="1"/>
        </dgm:presLayoutVars>
      </dgm:prSet>
      <dgm:spPr/>
    </dgm:pt>
    <dgm:pt modelId="{8D8CFC18-B648-FD41-B286-F8666C425F02}" type="pres">
      <dgm:prSet presAssocID="{1CC92357-90CF-6340-BC0C-38C16C030B5D}" presName="vSp" presStyleCnt="0"/>
      <dgm:spPr/>
    </dgm:pt>
    <dgm:pt modelId="{F2D779C9-F70A-FC4C-8A97-D0CCE177CC82}" type="pres">
      <dgm:prSet presAssocID="{F5DB8066-F44A-9349-9E41-4AABAB9113C2}" presName="horFlow" presStyleCnt="0"/>
      <dgm:spPr/>
    </dgm:pt>
    <dgm:pt modelId="{3CF5750B-0C41-6445-BCA3-2EAC8F19A022}" type="pres">
      <dgm:prSet presAssocID="{F5DB8066-F44A-9349-9E41-4AABAB9113C2}" presName="bigChev" presStyleLbl="node1" presStyleIdx="1" presStyleCnt="4" custLinFactX="-38952" custLinFactNeighborX="-100000"/>
      <dgm:spPr/>
    </dgm:pt>
    <dgm:pt modelId="{3F817004-51DF-8640-9369-D55150544569}" type="pres">
      <dgm:prSet presAssocID="{6521D427-583D-A54B-B6F3-406CCF1FF075}" presName="parTrans" presStyleCnt="0"/>
      <dgm:spPr/>
    </dgm:pt>
    <dgm:pt modelId="{2522D152-6487-0446-8A85-E0188D8D1873}" type="pres">
      <dgm:prSet presAssocID="{17CCB39A-AA2B-8C40-9B19-85DFCE5D7668}" presName="node" presStyleLbl="alignAccFollowNode1" presStyleIdx="1" presStyleCnt="4" custScaleX="468871">
        <dgm:presLayoutVars>
          <dgm:bulletEnabled val="1"/>
        </dgm:presLayoutVars>
      </dgm:prSet>
      <dgm:spPr/>
    </dgm:pt>
    <dgm:pt modelId="{CAF2D4E4-4848-D649-8B42-F5F88AB7CA30}" type="pres">
      <dgm:prSet presAssocID="{F5DB8066-F44A-9349-9E41-4AABAB9113C2}" presName="vSp" presStyleCnt="0"/>
      <dgm:spPr/>
    </dgm:pt>
    <dgm:pt modelId="{8C05C186-AF0A-2D41-AED0-43D999A31B81}" type="pres">
      <dgm:prSet presAssocID="{F3669702-384C-3645-892D-41D384593A95}" presName="horFlow" presStyleCnt="0"/>
      <dgm:spPr/>
    </dgm:pt>
    <dgm:pt modelId="{3844151B-90C5-0648-8464-B515B42543CA}" type="pres">
      <dgm:prSet presAssocID="{F3669702-384C-3645-892D-41D384593A95}" presName="bigChev" presStyleLbl="node1" presStyleIdx="2" presStyleCnt="4" custLinFactNeighborX="-51952"/>
      <dgm:spPr/>
    </dgm:pt>
    <dgm:pt modelId="{7D0DB5A4-147F-7D40-8351-41CCD9B9D39A}" type="pres">
      <dgm:prSet presAssocID="{A17ABDA6-46D0-3341-BDDC-FDE147867846}" presName="parTrans" presStyleCnt="0"/>
      <dgm:spPr/>
    </dgm:pt>
    <dgm:pt modelId="{3013C59E-7EC5-F344-8CD1-1B541AE47D2B}" type="pres">
      <dgm:prSet presAssocID="{3E7562F9-32FB-FA49-BA73-07560AD31A05}" presName="node" presStyleLbl="alignAccFollowNode1" presStyleIdx="2" presStyleCnt="4" custScaleX="468871">
        <dgm:presLayoutVars>
          <dgm:bulletEnabled val="1"/>
        </dgm:presLayoutVars>
      </dgm:prSet>
      <dgm:spPr/>
    </dgm:pt>
    <dgm:pt modelId="{1C633E16-B45B-8748-8375-C1CCD34B9B6F}" type="pres">
      <dgm:prSet presAssocID="{F3669702-384C-3645-892D-41D384593A95}" presName="vSp" presStyleCnt="0"/>
      <dgm:spPr/>
    </dgm:pt>
    <dgm:pt modelId="{2654B97F-5C1C-5545-99BA-DB031AC5637C}" type="pres">
      <dgm:prSet presAssocID="{9CEF4E49-C757-6B4B-BFA6-51011A370646}" presName="horFlow" presStyleCnt="0"/>
      <dgm:spPr/>
    </dgm:pt>
    <dgm:pt modelId="{F5EC6BFB-9E09-124B-9BEE-A02EE8BC9CE9}" type="pres">
      <dgm:prSet presAssocID="{9CEF4E49-C757-6B4B-BFA6-51011A370646}" presName="bigChev" presStyleLbl="node1" presStyleIdx="3" presStyleCnt="4" custLinFactX="-40580" custLinFactNeighborX="-100000"/>
      <dgm:spPr/>
    </dgm:pt>
    <dgm:pt modelId="{FB7BCAAD-4BFB-4B4F-83F6-20A7EE789333}" type="pres">
      <dgm:prSet presAssocID="{4D9AB8A1-D1C6-2442-99EE-3691A34E2812}" presName="parTrans" presStyleCnt="0"/>
      <dgm:spPr/>
    </dgm:pt>
    <dgm:pt modelId="{6D62F859-FFD6-6041-87B7-54B8474F0CD1}" type="pres">
      <dgm:prSet presAssocID="{3838AE0A-E8C8-2F40-835B-7B840819FA72}" presName="node" presStyleLbl="alignAccFollowNode1" presStyleIdx="3" presStyleCnt="4" custScaleX="468871" custLinFactNeighborX="-17701">
        <dgm:presLayoutVars>
          <dgm:bulletEnabled val="1"/>
        </dgm:presLayoutVars>
      </dgm:prSet>
      <dgm:spPr/>
    </dgm:pt>
  </dgm:ptLst>
  <dgm:cxnLst>
    <dgm:cxn modelId="{A78AD600-C6DD-0E4B-AA21-B2C1B3E80F3A}" srcId="{F5DB8066-F44A-9349-9E41-4AABAB9113C2}" destId="{17CCB39A-AA2B-8C40-9B19-85DFCE5D7668}" srcOrd="0" destOrd="0" parTransId="{6521D427-583D-A54B-B6F3-406CCF1FF075}" sibTransId="{F3E1E243-9ACF-D345-BBF4-591299904F62}"/>
    <dgm:cxn modelId="{4B881C13-6FA5-A542-B34D-CB2CD70A1221}" srcId="{F3669702-384C-3645-892D-41D384593A95}" destId="{3E7562F9-32FB-FA49-BA73-07560AD31A05}" srcOrd="0" destOrd="0" parTransId="{A17ABDA6-46D0-3341-BDDC-FDE147867846}" sibTransId="{837DC72E-02B1-2F45-A5D6-F199D9629328}"/>
    <dgm:cxn modelId="{F6C94B1F-B22F-7143-B4F5-5E77EA3EA9CF}" type="presOf" srcId="{F5DB8066-F44A-9349-9E41-4AABAB9113C2}" destId="{3CF5750B-0C41-6445-BCA3-2EAC8F19A022}" srcOrd="0" destOrd="0" presId="urn:microsoft.com/office/officeart/2005/8/layout/lProcess3"/>
    <dgm:cxn modelId="{D19E1451-E543-9540-AA70-E6BF57AAF7E0}" type="presOf" srcId="{17CCB39A-AA2B-8C40-9B19-85DFCE5D7668}" destId="{2522D152-6487-0446-8A85-E0188D8D1873}" srcOrd="0" destOrd="0" presId="urn:microsoft.com/office/officeart/2005/8/layout/lProcess3"/>
    <dgm:cxn modelId="{A91D3963-1794-D54F-9A71-8A494ACF2C58}" srcId="{FB621CD5-E7E4-DD4A-AC7F-283D0FD3E078}" destId="{F3669702-384C-3645-892D-41D384593A95}" srcOrd="2" destOrd="0" parTransId="{DA9FEB9C-A6B6-724D-8C7B-8BE18A3E6918}" sibTransId="{6EB7A670-1F11-DC4A-8536-904D666167CC}"/>
    <dgm:cxn modelId="{CA975E6A-631A-A241-8475-05936A0C8A28}" type="presOf" srcId="{F3669702-384C-3645-892D-41D384593A95}" destId="{3844151B-90C5-0648-8464-B515B42543CA}" srcOrd="0" destOrd="0" presId="urn:microsoft.com/office/officeart/2005/8/layout/lProcess3"/>
    <dgm:cxn modelId="{E9834175-D97A-A341-8ADC-3C8DAD6B469E}" srcId="{FB621CD5-E7E4-DD4A-AC7F-283D0FD3E078}" destId="{F5DB8066-F44A-9349-9E41-4AABAB9113C2}" srcOrd="1" destOrd="0" parTransId="{7CEE2876-E6D8-C441-856B-FA377882A2C3}" sibTransId="{E33EFCAB-83B9-974A-8449-7742C8C3980C}"/>
    <dgm:cxn modelId="{84059391-4F62-AE4E-8FC9-D99B2A05AF59}" srcId="{FB621CD5-E7E4-DD4A-AC7F-283D0FD3E078}" destId="{9CEF4E49-C757-6B4B-BFA6-51011A370646}" srcOrd="3" destOrd="0" parTransId="{629C3932-AC6C-0245-90CA-2A4BDE6E2949}" sibTransId="{8E168B48-CE6F-5B4D-9B5D-DFCC1FB7340E}"/>
    <dgm:cxn modelId="{0289F1A6-1218-DE40-98A9-5AB8E0BA5892}" type="presOf" srcId="{3838AE0A-E8C8-2F40-835B-7B840819FA72}" destId="{6D62F859-FFD6-6041-87B7-54B8474F0CD1}" srcOrd="0" destOrd="0" presId="urn:microsoft.com/office/officeart/2005/8/layout/lProcess3"/>
    <dgm:cxn modelId="{46E9E2AF-0443-7D48-BF1B-AE4BDD8F78AB}" type="presOf" srcId="{9CEF4E49-C757-6B4B-BFA6-51011A370646}" destId="{F5EC6BFB-9E09-124B-9BEE-A02EE8BC9CE9}" srcOrd="0" destOrd="0" presId="urn:microsoft.com/office/officeart/2005/8/layout/lProcess3"/>
    <dgm:cxn modelId="{16E48FC2-50AA-6F48-AA7C-B9D1B251282F}" type="presOf" srcId="{3E7562F9-32FB-FA49-BA73-07560AD31A05}" destId="{3013C59E-7EC5-F344-8CD1-1B541AE47D2B}" srcOrd="0" destOrd="0" presId="urn:microsoft.com/office/officeart/2005/8/layout/lProcess3"/>
    <dgm:cxn modelId="{D71D0ACC-CFF3-6041-85A5-EDEC47EF4EC4}" srcId="{FB621CD5-E7E4-DD4A-AC7F-283D0FD3E078}" destId="{1CC92357-90CF-6340-BC0C-38C16C030B5D}" srcOrd="0" destOrd="0" parTransId="{02CE5E8E-4DE7-CB4A-80C0-D5749582D9B4}" sibTransId="{EAEB1AE1-2E5C-B447-80D5-F9508F3E1241}"/>
    <dgm:cxn modelId="{DC118BCD-7C26-1E4E-8061-4FF004BAF8E5}" type="presOf" srcId="{1CC92357-90CF-6340-BC0C-38C16C030B5D}" destId="{8342D540-A6C1-CE4E-9E77-F99A25036224}" srcOrd="0" destOrd="0" presId="urn:microsoft.com/office/officeart/2005/8/layout/lProcess3"/>
    <dgm:cxn modelId="{556C57D6-818F-8440-B7CC-B1F477DF5F50}" srcId="{1CC92357-90CF-6340-BC0C-38C16C030B5D}" destId="{ACC30899-3080-5C4F-9E18-08D38A60E355}" srcOrd="0" destOrd="0" parTransId="{46F4CD96-7DE6-264A-A6B9-B4EF95A8B0FB}" sibTransId="{2E4FDFAD-9D1C-6A4C-8546-1518015261C8}"/>
    <dgm:cxn modelId="{F41B79E6-6E74-E947-AF52-873A2D2B745A}" srcId="{9CEF4E49-C757-6B4B-BFA6-51011A370646}" destId="{3838AE0A-E8C8-2F40-835B-7B840819FA72}" srcOrd="0" destOrd="0" parTransId="{4D9AB8A1-D1C6-2442-99EE-3691A34E2812}" sibTransId="{122CA988-4171-CA45-B47C-F62E4CC65695}"/>
    <dgm:cxn modelId="{2BAC56E8-C18F-6B42-BB70-D666182CB4C2}" type="presOf" srcId="{FB621CD5-E7E4-DD4A-AC7F-283D0FD3E078}" destId="{E2F7208F-74D1-AB4F-9419-9D151D352C7E}" srcOrd="0" destOrd="0" presId="urn:microsoft.com/office/officeart/2005/8/layout/lProcess3"/>
    <dgm:cxn modelId="{8EDAEEFF-1FA4-D24D-8D20-6282699315FF}" type="presOf" srcId="{ACC30899-3080-5C4F-9E18-08D38A60E355}" destId="{C1E3759C-70A4-674D-9CE7-103A4E0FC222}" srcOrd="0" destOrd="0" presId="urn:microsoft.com/office/officeart/2005/8/layout/lProcess3"/>
    <dgm:cxn modelId="{0D85B7DA-2999-5B44-91C6-16DF9E771A99}" type="presParOf" srcId="{E2F7208F-74D1-AB4F-9419-9D151D352C7E}" destId="{C437ABAE-8731-7E4C-BB85-9FE3AE303822}" srcOrd="0" destOrd="0" presId="urn:microsoft.com/office/officeart/2005/8/layout/lProcess3"/>
    <dgm:cxn modelId="{A2BA785B-3815-B641-999C-5F4B17B00D8F}" type="presParOf" srcId="{C437ABAE-8731-7E4C-BB85-9FE3AE303822}" destId="{8342D540-A6C1-CE4E-9E77-F99A25036224}" srcOrd="0" destOrd="0" presId="urn:microsoft.com/office/officeart/2005/8/layout/lProcess3"/>
    <dgm:cxn modelId="{0B467715-224A-8B41-A8B6-61D7A923A919}" type="presParOf" srcId="{C437ABAE-8731-7E4C-BB85-9FE3AE303822}" destId="{60C4EED6-37EC-0E48-A591-01BE7DA85489}" srcOrd="1" destOrd="0" presId="urn:microsoft.com/office/officeart/2005/8/layout/lProcess3"/>
    <dgm:cxn modelId="{6EC0D311-B856-5746-8241-8968B8D72E18}" type="presParOf" srcId="{C437ABAE-8731-7E4C-BB85-9FE3AE303822}" destId="{C1E3759C-70A4-674D-9CE7-103A4E0FC222}" srcOrd="2" destOrd="0" presId="urn:microsoft.com/office/officeart/2005/8/layout/lProcess3"/>
    <dgm:cxn modelId="{CCB7FDF8-9D8A-F543-B8D2-6A2A01072F45}" type="presParOf" srcId="{E2F7208F-74D1-AB4F-9419-9D151D352C7E}" destId="{8D8CFC18-B648-FD41-B286-F8666C425F02}" srcOrd="1" destOrd="0" presId="urn:microsoft.com/office/officeart/2005/8/layout/lProcess3"/>
    <dgm:cxn modelId="{3700A3A6-2BC3-6245-B7AC-6D5CD13611AD}" type="presParOf" srcId="{E2F7208F-74D1-AB4F-9419-9D151D352C7E}" destId="{F2D779C9-F70A-FC4C-8A97-D0CCE177CC82}" srcOrd="2" destOrd="0" presId="urn:microsoft.com/office/officeart/2005/8/layout/lProcess3"/>
    <dgm:cxn modelId="{DC434169-D3FF-A94A-B5E3-BE17E46C7466}" type="presParOf" srcId="{F2D779C9-F70A-FC4C-8A97-D0CCE177CC82}" destId="{3CF5750B-0C41-6445-BCA3-2EAC8F19A022}" srcOrd="0" destOrd="0" presId="urn:microsoft.com/office/officeart/2005/8/layout/lProcess3"/>
    <dgm:cxn modelId="{98D9A2D1-59BE-F94D-A3BE-13C2DDCF1DA9}" type="presParOf" srcId="{F2D779C9-F70A-FC4C-8A97-D0CCE177CC82}" destId="{3F817004-51DF-8640-9369-D55150544569}" srcOrd="1" destOrd="0" presId="urn:microsoft.com/office/officeart/2005/8/layout/lProcess3"/>
    <dgm:cxn modelId="{4397ED56-EC17-444E-812E-9031A03D10AA}" type="presParOf" srcId="{F2D779C9-F70A-FC4C-8A97-D0CCE177CC82}" destId="{2522D152-6487-0446-8A85-E0188D8D1873}" srcOrd="2" destOrd="0" presId="urn:microsoft.com/office/officeart/2005/8/layout/lProcess3"/>
    <dgm:cxn modelId="{6EB12ACE-BCF0-0548-BAF3-C6472849B77F}" type="presParOf" srcId="{E2F7208F-74D1-AB4F-9419-9D151D352C7E}" destId="{CAF2D4E4-4848-D649-8B42-F5F88AB7CA30}" srcOrd="3" destOrd="0" presId="urn:microsoft.com/office/officeart/2005/8/layout/lProcess3"/>
    <dgm:cxn modelId="{EB1D17C6-727B-2640-AC4D-E1271936C2F1}" type="presParOf" srcId="{E2F7208F-74D1-AB4F-9419-9D151D352C7E}" destId="{8C05C186-AF0A-2D41-AED0-43D999A31B81}" srcOrd="4" destOrd="0" presId="urn:microsoft.com/office/officeart/2005/8/layout/lProcess3"/>
    <dgm:cxn modelId="{C13066DD-9A39-D546-8B8C-3DAE6F38856B}" type="presParOf" srcId="{8C05C186-AF0A-2D41-AED0-43D999A31B81}" destId="{3844151B-90C5-0648-8464-B515B42543CA}" srcOrd="0" destOrd="0" presId="urn:microsoft.com/office/officeart/2005/8/layout/lProcess3"/>
    <dgm:cxn modelId="{8D621DA5-1AB1-9946-9821-30AC0AD051A8}" type="presParOf" srcId="{8C05C186-AF0A-2D41-AED0-43D999A31B81}" destId="{7D0DB5A4-147F-7D40-8351-41CCD9B9D39A}" srcOrd="1" destOrd="0" presId="urn:microsoft.com/office/officeart/2005/8/layout/lProcess3"/>
    <dgm:cxn modelId="{3FC12CD7-4CE1-DF4E-8A28-2972F780CBED}" type="presParOf" srcId="{8C05C186-AF0A-2D41-AED0-43D999A31B81}" destId="{3013C59E-7EC5-F344-8CD1-1B541AE47D2B}" srcOrd="2" destOrd="0" presId="urn:microsoft.com/office/officeart/2005/8/layout/lProcess3"/>
    <dgm:cxn modelId="{2769A1CC-D667-A540-B503-83D83B30E533}" type="presParOf" srcId="{E2F7208F-74D1-AB4F-9419-9D151D352C7E}" destId="{1C633E16-B45B-8748-8375-C1CCD34B9B6F}" srcOrd="5" destOrd="0" presId="urn:microsoft.com/office/officeart/2005/8/layout/lProcess3"/>
    <dgm:cxn modelId="{3EBF6B13-A6C5-B34F-8F95-3E79B5968CD5}" type="presParOf" srcId="{E2F7208F-74D1-AB4F-9419-9D151D352C7E}" destId="{2654B97F-5C1C-5545-99BA-DB031AC5637C}" srcOrd="6" destOrd="0" presId="urn:microsoft.com/office/officeart/2005/8/layout/lProcess3"/>
    <dgm:cxn modelId="{420F7024-AB06-774E-A693-2ACFE70A0E47}" type="presParOf" srcId="{2654B97F-5C1C-5545-99BA-DB031AC5637C}" destId="{F5EC6BFB-9E09-124B-9BEE-A02EE8BC9CE9}" srcOrd="0" destOrd="0" presId="urn:microsoft.com/office/officeart/2005/8/layout/lProcess3"/>
    <dgm:cxn modelId="{266C9874-E685-8943-A725-47FA7BE28E4F}" type="presParOf" srcId="{2654B97F-5C1C-5545-99BA-DB031AC5637C}" destId="{FB7BCAAD-4BFB-4B4F-83F6-20A7EE789333}" srcOrd="1" destOrd="0" presId="urn:microsoft.com/office/officeart/2005/8/layout/lProcess3"/>
    <dgm:cxn modelId="{245CB963-A189-BB4F-820B-66339857B037}" type="presParOf" srcId="{2654B97F-5C1C-5545-99BA-DB031AC5637C}" destId="{6D62F859-FFD6-6041-87B7-54B8474F0CD1}"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621CD5-E7E4-DD4A-AC7F-283D0FD3E078}"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s-MX"/>
        </a:p>
      </dgm:t>
    </dgm:pt>
    <dgm:pt modelId="{1CC92357-90CF-6340-BC0C-38C16C030B5D}">
      <dgm:prSet phldrT="[Texto]"/>
      <dgm:spPr/>
      <dgm:t>
        <a:bodyPr/>
        <a:lstStyle/>
        <a:p>
          <a:r>
            <a:rPr lang="es-US" b="1" i="0" dirty="0"/>
            <a:t>Data </a:t>
          </a:r>
          <a:r>
            <a:rPr lang="es-US" b="1" i="0" dirty="0" err="1"/>
            <a:t>Setup</a:t>
          </a:r>
          <a:r>
            <a:rPr lang="es-US" b="1" i="0" dirty="0"/>
            <a:t> and Split</a:t>
          </a:r>
          <a:endParaRPr lang="es-MX" dirty="0"/>
        </a:p>
      </dgm:t>
    </dgm:pt>
    <dgm:pt modelId="{02CE5E8E-4DE7-CB4A-80C0-D5749582D9B4}" type="parTrans" cxnId="{D71D0ACC-CFF3-6041-85A5-EDEC47EF4EC4}">
      <dgm:prSet/>
      <dgm:spPr/>
      <dgm:t>
        <a:bodyPr/>
        <a:lstStyle/>
        <a:p>
          <a:endParaRPr lang="es-MX"/>
        </a:p>
      </dgm:t>
    </dgm:pt>
    <dgm:pt modelId="{EAEB1AE1-2E5C-B447-80D5-F9508F3E1241}" type="sibTrans" cxnId="{D71D0ACC-CFF3-6041-85A5-EDEC47EF4EC4}">
      <dgm:prSet/>
      <dgm:spPr/>
      <dgm:t>
        <a:bodyPr/>
        <a:lstStyle/>
        <a:p>
          <a:endParaRPr lang="es-MX"/>
        </a:p>
      </dgm:t>
    </dgm:pt>
    <dgm:pt modelId="{ACC30899-3080-5C4F-9E18-08D38A60E355}">
      <dgm:prSet phldrT="[Texto]"/>
      <dgm:spPr/>
      <dgm:t>
        <a:bodyPr/>
        <a:lstStyle/>
        <a:p>
          <a:r>
            <a:rPr lang="es-MX" dirty="0"/>
            <a:t>The data is separated in the dependent variable (y) and the independent variables (X). Afterwards X is normalized. Finally the set is split randomly for both X and y in a train and test set. The test set has a size of 20%.</a:t>
          </a:r>
        </a:p>
      </dgm:t>
    </dgm:pt>
    <dgm:pt modelId="{46F4CD96-7DE6-264A-A6B9-B4EF95A8B0FB}" type="parTrans" cxnId="{556C57D6-818F-8440-B7CC-B1F477DF5F50}">
      <dgm:prSet/>
      <dgm:spPr/>
      <dgm:t>
        <a:bodyPr/>
        <a:lstStyle/>
        <a:p>
          <a:endParaRPr lang="es-MX"/>
        </a:p>
      </dgm:t>
    </dgm:pt>
    <dgm:pt modelId="{2E4FDFAD-9D1C-6A4C-8546-1518015261C8}" type="sibTrans" cxnId="{556C57D6-818F-8440-B7CC-B1F477DF5F50}">
      <dgm:prSet/>
      <dgm:spPr/>
      <dgm:t>
        <a:bodyPr/>
        <a:lstStyle/>
        <a:p>
          <a:endParaRPr lang="es-MX"/>
        </a:p>
      </dgm:t>
    </dgm:pt>
    <dgm:pt modelId="{17CCB39A-AA2B-8C40-9B19-85DFCE5D7668}">
      <dgm:prSet phldrT="[Texto]"/>
      <dgm:spPr/>
      <dgm:t>
        <a:bodyPr/>
        <a:lstStyle/>
        <a:p>
          <a:r>
            <a:rPr lang="es-MX" dirty="0"/>
            <a:t>4 models are tested to predict a success: Logistic Regression, Support Vector Machine (SVM), Decision Tree &amp; K Nearest Neighbours. On all models a grid search is used to tune the hyperparameters and obtain the best accuracy for each model.</a:t>
          </a:r>
        </a:p>
      </dgm:t>
    </dgm:pt>
    <dgm:pt modelId="{6521D427-583D-A54B-B6F3-406CCF1FF075}" type="parTrans" cxnId="{A78AD600-C6DD-0E4B-AA21-B2C1B3E80F3A}">
      <dgm:prSet/>
      <dgm:spPr/>
      <dgm:t>
        <a:bodyPr/>
        <a:lstStyle/>
        <a:p>
          <a:endParaRPr lang="es-MX"/>
        </a:p>
      </dgm:t>
    </dgm:pt>
    <dgm:pt modelId="{F3E1E243-9ACF-D345-BBF4-591299904F62}" type="sibTrans" cxnId="{A78AD600-C6DD-0E4B-AA21-B2C1B3E80F3A}">
      <dgm:prSet/>
      <dgm:spPr/>
      <dgm:t>
        <a:bodyPr/>
        <a:lstStyle/>
        <a:p>
          <a:endParaRPr lang="es-MX"/>
        </a:p>
      </dgm:t>
    </dgm:pt>
    <dgm:pt modelId="{F5DB8066-F44A-9349-9E41-4AABAB9113C2}">
      <dgm:prSet phldrT="[Texto]"/>
      <dgm:spPr/>
      <dgm:t>
        <a:bodyPr/>
        <a:lstStyle/>
        <a:p>
          <a:r>
            <a:rPr lang="es-MX" b="1" dirty="0"/>
            <a:t>Executing Models</a:t>
          </a:r>
        </a:p>
      </dgm:t>
    </dgm:pt>
    <dgm:pt modelId="{E33EFCAB-83B9-974A-8449-7742C8C3980C}" type="sibTrans" cxnId="{E9834175-D97A-A341-8ADC-3C8DAD6B469E}">
      <dgm:prSet/>
      <dgm:spPr/>
      <dgm:t>
        <a:bodyPr/>
        <a:lstStyle/>
        <a:p>
          <a:endParaRPr lang="es-MX"/>
        </a:p>
      </dgm:t>
    </dgm:pt>
    <dgm:pt modelId="{7CEE2876-E6D8-C441-856B-FA377882A2C3}" type="parTrans" cxnId="{E9834175-D97A-A341-8ADC-3C8DAD6B469E}">
      <dgm:prSet/>
      <dgm:spPr/>
      <dgm:t>
        <a:bodyPr/>
        <a:lstStyle/>
        <a:p>
          <a:endParaRPr lang="es-MX"/>
        </a:p>
      </dgm:t>
    </dgm:pt>
    <dgm:pt modelId="{F3669702-384C-3645-892D-41D384593A95}">
      <dgm:prSet/>
      <dgm:spPr/>
      <dgm:t>
        <a:bodyPr/>
        <a:lstStyle/>
        <a:p>
          <a:r>
            <a:rPr lang="es-MX" b="1" dirty="0"/>
            <a:t>Comparing Models</a:t>
          </a:r>
        </a:p>
      </dgm:t>
    </dgm:pt>
    <dgm:pt modelId="{6EB7A670-1F11-DC4A-8536-904D666167CC}" type="sibTrans" cxnId="{A91D3963-1794-D54F-9A71-8A494ACF2C58}">
      <dgm:prSet/>
      <dgm:spPr/>
      <dgm:t>
        <a:bodyPr/>
        <a:lstStyle/>
        <a:p>
          <a:endParaRPr lang="es-MX"/>
        </a:p>
      </dgm:t>
    </dgm:pt>
    <dgm:pt modelId="{DA9FEB9C-A6B6-724D-8C7B-8BE18A3E6918}" type="parTrans" cxnId="{A91D3963-1794-D54F-9A71-8A494ACF2C58}">
      <dgm:prSet/>
      <dgm:spPr/>
      <dgm:t>
        <a:bodyPr/>
        <a:lstStyle/>
        <a:p>
          <a:endParaRPr lang="es-MX"/>
        </a:p>
      </dgm:t>
    </dgm:pt>
    <dgm:pt modelId="{3E7562F9-32FB-FA49-BA73-07560AD31A05}">
      <dgm:prSet phldrT="[Texto]"/>
      <dgm:spPr/>
      <dgm:t>
        <a:bodyPr/>
        <a:lstStyle/>
        <a:p>
          <a:r>
            <a:rPr lang="es-ES" dirty="0" err="1"/>
            <a:t>All</a:t>
          </a:r>
          <a:r>
            <a:rPr lang="es-ES" dirty="0"/>
            <a:t> </a:t>
          </a:r>
          <a:r>
            <a:rPr lang="es-ES" dirty="0" err="1"/>
            <a:t>results</a:t>
          </a:r>
          <a:r>
            <a:rPr lang="es-ES" dirty="0"/>
            <a:t> are </a:t>
          </a:r>
          <a:r>
            <a:rPr lang="es-ES" dirty="0" err="1"/>
            <a:t>studied</a:t>
          </a:r>
          <a:r>
            <a:rPr lang="es-ES" dirty="0"/>
            <a:t> </a:t>
          </a:r>
          <a:r>
            <a:rPr lang="es-ES" dirty="0" err="1"/>
            <a:t>by</a:t>
          </a:r>
          <a:r>
            <a:rPr lang="es-ES" dirty="0"/>
            <a:t> </a:t>
          </a:r>
          <a:r>
            <a:rPr lang="es-ES" dirty="0" err="1"/>
            <a:t>reviewing</a:t>
          </a:r>
          <a:r>
            <a:rPr lang="es-ES" dirty="0"/>
            <a:t> </a:t>
          </a:r>
          <a:r>
            <a:rPr lang="es-ES" dirty="0" err="1"/>
            <a:t>accuracy</a:t>
          </a:r>
          <a:r>
            <a:rPr lang="es-ES" dirty="0"/>
            <a:t> and a </a:t>
          </a:r>
          <a:r>
            <a:rPr lang="es-ES" dirty="0" err="1"/>
            <a:t>confusion</a:t>
          </a:r>
          <a:r>
            <a:rPr lang="es-ES" dirty="0"/>
            <a:t> </a:t>
          </a:r>
          <a:r>
            <a:rPr lang="es-ES" dirty="0" err="1"/>
            <a:t>matrix</a:t>
          </a:r>
          <a:r>
            <a:rPr lang="es-ES" dirty="0"/>
            <a:t>. </a:t>
          </a:r>
          <a:r>
            <a:rPr lang="es-ES" dirty="0" err="1"/>
            <a:t>The</a:t>
          </a:r>
          <a:r>
            <a:rPr lang="es-ES" dirty="0"/>
            <a:t> </a:t>
          </a:r>
          <a:r>
            <a:rPr lang="es-ES" dirty="0" err="1"/>
            <a:t>best</a:t>
          </a:r>
          <a:r>
            <a:rPr lang="es-ES" dirty="0"/>
            <a:t> </a:t>
          </a:r>
          <a:r>
            <a:rPr lang="es-ES" dirty="0" err="1"/>
            <a:t>model</a:t>
          </a:r>
          <a:r>
            <a:rPr lang="es-ES" dirty="0"/>
            <a:t> </a:t>
          </a:r>
          <a:r>
            <a:rPr lang="es-ES" dirty="0" err="1"/>
            <a:t>is</a:t>
          </a:r>
          <a:r>
            <a:rPr lang="es-ES" dirty="0"/>
            <a:t> </a:t>
          </a:r>
          <a:r>
            <a:rPr lang="es-ES" dirty="0" err="1"/>
            <a:t>selected</a:t>
          </a:r>
          <a:r>
            <a:rPr lang="es-ES" dirty="0"/>
            <a:t>.</a:t>
          </a:r>
          <a:endParaRPr lang="es-MX" dirty="0"/>
        </a:p>
      </dgm:t>
    </dgm:pt>
    <dgm:pt modelId="{A17ABDA6-46D0-3341-BDDC-FDE147867846}" type="parTrans" cxnId="{4B881C13-6FA5-A542-B34D-CB2CD70A1221}">
      <dgm:prSet/>
      <dgm:spPr/>
      <dgm:t>
        <a:bodyPr/>
        <a:lstStyle/>
        <a:p>
          <a:endParaRPr lang="es-MX"/>
        </a:p>
      </dgm:t>
    </dgm:pt>
    <dgm:pt modelId="{837DC72E-02B1-2F45-A5D6-F199D9629328}" type="sibTrans" cxnId="{4B881C13-6FA5-A542-B34D-CB2CD70A1221}">
      <dgm:prSet/>
      <dgm:spPr/>
      <dgm:t>
        <a:bodyPr/>
        <a:lstStyle/>
        <a:p>
          <a:endParaRPr lang="es-MX"/>
        </a:p>
      </dgm:t>
    </dgm:pt>
    <dgm:pt modelId="{E2F7208F-74D1-AB4F-9419-9D151D352C7E}" type="pres">
      <dgm:prSet presAssocID="{FB621CD5-E7E4-DD4A-AC7F-283D0FD3E078}" presName="Name0" presStyleCnt="0">
        <dgm:presLayoutVars>
          <dgm:chPref val="3"/>
          <dgm:dir/>
          <dgm:animLvl val="lvl"/>
          <dgm:resizeHandles/>
        </dgm:presLayoutVars>
      </dgm:prSet>
      <dgm:spPr/>
    </dgm:pt>
    <dgm:pt modelId="{C437ABAE-8731-7E4C-BB85-9FE3AE303822}" type="pres">
      <dgm:prSet presAssocID="{1CC92357-90CF-6340-BC0C-38C16C030B5D}" presName="horFlow" presStyleCnt="0"/>
      <dgm:spPr/>
    </dgm:pt>
    <dgm:pt modelId="{8342D540-A6C1-CE4E-9E77-F99A25036224}" type="pres">
      <dgm:prSet presAssocID="{1CC92357-90CF-6340-BC0C-38C16C030B5D}" presName="bigChev" presStyleLbl="node1" presStyleIdx="0" presStyleCnt="3" custLinFactX="-42862" custLinFactNeighborX="-100000" custLinFactNeighborY="721"/>
      <dgm:spPr/>
    </dgm:pt>
    <dgm:pt modelId="{60C4EED6-37EC-0E48-A591-01BE7DA85489}" type="pres">
      <dgm:prSet presAssocID="{46F4CD96-7DE6-264A-A6B9-B4EF95A8B0FB}" presName="parTrans" presStyleCnt="0"/>
      <dgm:spPr/>
    </dgm:pt>
    <dgm:pt modelId="{C1E3759C-70A4-674D-9CE7-103A4E0FC222}" type="pres">
      <dgm:prSet presAssocID="{ACC30899-3080-5C4F-9E18-08D38A60E355}" presName="node" presStyleLbl="alignAccFollowNode1" presStyleIdx="0" presStyleCnt="3" custScaleX="463530" custLinFactNeighborX="7263">
        <dgm:presLayoutVars>
          <dgm:bulletEnabled val="1"/>
        </dgm:presLayoutVars>
      </dgm:prSet>
      <dgm:spPr/>
    </dgm:pt>
    <dgm:pt modelId="{8D8CFC18-B648-FD41-B286-F8666C425F02}" type="pres">
      <dgm:prSet presAssocID="{1CC92357-90CF-6340-BC0C-38C16C030B5D}" presName="vSp" presStyleCnt="0"/>
      <dgm:spPr/>
    </dgm:pt>
    <dgm:pt modelId="{F2D779C9-F70A-FC4C-8A97-D0CCE177CC82}" type="pres">
      <dgm:prSet presAssocID="{F5DB8066-F44A-9349-9E41-4AABAB9113C2}" presName="horFlow" presStyleCnt="0"/>
      <dgm:spPr/>
    </dgm:pt>
    <dgm:pt modelId="{3CF5750B-0C41-6445-BCA3-2EAC8F19A022}" type="pres">
      <dgm:prSet presAssocID="{F5DB8066-F44A-9349-9E41-4AABAB9113C2}" presName="bigChev" presStyleLbl="node1" presStyleIdx="1" presStyleCnt="3" custLinFactX="-38952" custLinFactNeighborX="-100000"/>
      <dgm:spPr/>
    </dgm:pt>
    <dgm:pt modelId="{3F817004-51DF-8640-9369-D55150544569}" type="pres">
      <dgm:prSet presAssocID="{6521D427-583D-A54B-B6F3-406CCF1FF075}" presName="parTrans" presStyleCnt="0"/>
      <dgm:spPr/>
    </dgm:pt>
    <dgm:pt modelId="{2522D152-6487-0446-8A85-E0188D8D1873}" type="pres">
      <dgm:prSet presAssocID="{17CCB39A-AA2B-8C40-9B19-85DFCE5D7668}" presName="node" presStyleLbl="alignAccFollowNode1" presStyleIdx="1" presStyleCnt="3" custScaleX="468871">
        <dgm:presLayoutVars>
          <dgm:bulletEnabled val="1"/>
        </dgm:presLayoutVars>
      </dgm:prSet>
      <dgm:spPr/>
    </dgm:pt>
    <dgm:pt modelId="{CAF2D4E4-4848-D649-8B42-F5F88AB7CA30}" type="pres">
      <dgm:prSet presAssocID="{F5DB8066-F44A-9349-9E41-4AABAB9113C2}" presName="vSp" presStyleCnt="0"/>
      <dgm:spPr/>
    </dgm:pt>
    <dgm:pt modelId="{8C05C186-AF0A-2D41-AED0-43D999A31B81}" type="pres">
      <dgm:prSet presAssocID="{F3669702-384C-3645-892D-41D384593A95}" presName="horFlow" presStyleCnt="0"/>
      <dgm:spPr/>
    </dgm:pt>
    <dgm:pt modelId="{3844151B-90C5-0648-8464-B515B42543CA}" type="pres">
      <dgm:prSet presAssocID="{F3669702-384C-3645-892D-41D384593A95}" presName="bigChev" presStyleLbl="node1" presStyleIdx="2" presStyleCnt="3" custLinFactNeighborX="-51952"/>
      <dgm:spPr/>
    </dgm:pt>
    <dgm:pt modelId="{7D0DB5A4-147F-7D40-8351-41CCD9B9D39A}" type="pres">
      <dgm:prSet presAssocID="{A17ABDA6-46D0-3341-BDDC-FDE147867846}" presName="parTrans" presStyleCnt="0"/>
      <dgm:spPr/>
    </dgm:pt>
    <dgm:pt modelId="{3013C59E-7EC5-F344-8CD1-1B541AE47D2B}" type="pres">
      <dgm:prSet presAssocID="{3E7562F9-32FB-FA49-BA73-07560AD31A05}" presName="node" presStyleLbl="alignAccFollowNode1" presStyleIdx="2" presStyleCnt="3" custScaleX="468871">
        <dgm:presLayoutVars>
          <dgm:bulletEnabled val="1"/>
        </dgm:presLayoutVars>
      </dgm:prSet>
      <dgm:spPr/>
    </dgm:pt>
  </dgm:ptLst>
  <dgm:cxnLst>
    <dgm:cxn modelId="{A78AD600-C6DD-0E4B-AA21-B2C1B3E80F3A}" srcId="{F5DB8066-F44A-9349-9E41-4AABAB9113C2}" destId="{17CCB39A-AA2B-8C40-9B19-85DFCE5D7668}" srcOrd="0" destOrd="0" parTransId="{6521D427-583D-A54B-B6F3-406CCF1FF075}" sibTransId="{F3E1E243-9ACF-D345-BBF4-591299904F62}"/>
    <dgm:cxn modelId="{4B881C13-6FA5-A542-B34D-CB2CD70A1221}" srcId="{F3669702-384C-3645-892D-41D384593A95}" destId="{3E7562F9-32FB-FA49-BA73-07560AD31A05}" srcOrd="0" destOrd="0" parTransId="{A17ABDA6-46D0-3341-BDDC-FDE147867846}" sibTransId="{837DC72E-02B1-2F45-A5D6-F199D9629328}"/>
    <dgm:cxn modelId="{F6C94B1F-B22F-7143-B4F5-5E77EA3EA9CF}" type="presOf" srcId="{F5DB8066-F44A-9349-9E41-4AABAB9113C2}" destId="{3CF5750B-0C41-6445-BCA3-2EAC8F19A022}" srcOrd="0" destOrd="0" presId="urn:microsoft.com/office/officeart/2005/8/layout/lProcess3"/>
    <dgm:cxn modelId="{D19E1451-E543-9540-AA70-E6BF57AAF7E0}" type="presOf" srcId="{17CCB39A-AA2B-8C40-9B19-85DFCE5D7668}" destId="{2522D152-6487-0446-8A85-E0188D8D1873}" srcOrd="0" destOrd="0" presId="urn:microsoft.com/office/officeart/2005/8/layout/lProcess3"/>
    <dgm:cxn modelId="{A91D3963-1794-D54F-9A71-8A494ACF2C58}" srcId="{FB621CD5-E7E4-DD4A-AC7F-283D0FD3E078}" destId="{F3669702-384C-3645-892D-41D384593A95}" srcOrd="2" destOrd="0" parTransId="{DA9FEB9C-A6B6-724D-8C7B-8BE18A3E6918}" sibTransId="{6EB7A670-1F11-DC4A-8536-904D666167CC}"/>
    <dgm:cxn modelId="{CA975E6A-631A-A241-8475-05936A0C8A28}" type="presOf" srcId="{F3669702-384C-3645-892D-41D384593A95}" destId="{3844151B-90C5-0648-8464-B515B42543CA}" srcOrd="0" destOrd="0" presId="urn:microsoft.com/office/officeart/2005/8/layout/lProcess3"/>
    <dgm:cxn modelId="{E9834175-D97A-A341-8ADC-3C8DAD6B469E}" srcId="{FB621CD5-E7E4-DD4A-AC7F-283D0FD3E078}" destId="{F5DB8066-F44A-9349-9E41-4AABAB9113C2}" srcOrd="1" destOrd="0" parTransId="{7CEE2876-E6D8-C441-856B-FA377882A2C3}" sibTransId="{E33EFCAB-83B9-974A-8449-7742C8C3980C}"/>
    <dgm:cxn modelId="{16E48FC2-50AA-6F48-AA7C-B9D1B251282F}" type="presOf" srcId="{3E7562F9-32FB-FA49-BA73-07560AD31A05}" destId="{3013C59E-7EC5-F344-8CD1-1B541AE47D2B}" srcOrd="0" destOrd="0" presId="urn:microsoft.com/office/officeart/2005/8/layout/lProcess3"/>
    <dgm:cxn modelId="{D71D0ACC-CFF3-6041-85A5-EDEC47EF4EC4}" srcId="{FB621CD5-E7E4-DD4A-AC7F-283D0FD3E078}" destId="{1CC92357-90CF-6340-BC0C-38C16C030B5D}" srcOrd="0" destOrd="0" parTransId="{02CE5E8E-4DE7-CB4A-80C0-D5749582D9B4}" sibTransId="{EAEB1AE1-2E5C-B447-80D5-F9508F3E1241}"/>
    <dgm:cxn modelId="{DC118BCD-7C26-1E4E-8061-4FF004BAF8E5}" type="presOf" srcId="{1CC92357-90CF-6340-BC0C-38C16C030B5D}" destId="{8342D540-A6C1-CE4E-9E77-F99A25036224}" srcOrd="0" destOrd="0" presId="urn:microsoft.com/office/officeart/2005/8/layout/lProcess3"/>
    <dgm:cxn modelId="{556C57D6-818F-8440-B7CC-B1F477DF5F50}" srcId="{1CC92357-90CF-6340-BC0C-38C16C030B5D}" destId="{ACC30899-3080-5C4F-9E18-08D38A60E355}" srcOrd="0" destOrd="0" parTransId="{46F4CD96-7DE6-264A-A6B9-B4EF95A8B0FB}" sibTransId="{2E4FDFAD-9D1C-6A4C-8546-1518015261C8}"/>
    <dgm:cxn modelId="{2BAC56E8-C18F-6B42-BB70-D666182CB4C2}" type="presOf" srcId="{FB621CD5-E7E4-DD4A-AC7F-283D0FD3E078}" destId="{E2F7208F-74D1-AB4F-9419-9D151D352C7E}" srcOrd="0" destOrd="0" presId="urn:microsoft.com/office/officeart/2005/8/layout/lProcess3"/>
    <dgm:cxn modelId="{8EDAEEFF-1FA4-D24D-8D20-6282699315FF}" type="presOf" srcId="{ACC30899-3080-5C4F-9E18-08D38A60E355}" destId="{C1E3759C-70A4-674D-9CE7-103A4E0FC222}" srcOrd="0" destOrd="0" presId="urn:microsoft.com/office/officeart/2005/8/layout/lProcess3"/>
    <dgm:cxn modelId="{0D85B7DA-2999-5B44-91C6-16DF9E771A99}" type="presParOf" srcId="{E2F7208F-74D1-AB4F-9419-9D151D352C7E}" destId="{C437ABAE-8731-7E4C-BB85-9FE3AE303822}" srcOrd="0" destOrd="0" presId="urn:microsoft.com/office/officeart/2005/8/layout/lProcess3"/>
    <dgm:cxn modelId="{A2BA785B-3815-B641-999C-5F4B17B00D8F}" type="presParOf" srcId="{C437ABAE-8731-7E4C-BB85-9FE3AE303822}" destId="{8342D540-A6C1-CE4E-9E77-F99A25036224}" srcOrd="0" destOrd="0" presId="urn:microsoft.com/office/officeart/2005/8/layout/lProcess3"/>
    <dgm:cxn modelId="{0B467715-224A-8B41-A8B6-61D7A923A919}" type="presParOf" srcId="{C437ABAE-8731-7E4C-BB85-9FE3AE303822}" destId="{60C4EED6-37EC-0E48-A591-01BE7DA85489}" srcOrd="1" destOrd="0" presId="urn:microsoft.com/office/officeart/2005/8/layout/lProcess3"/>
    <dgm:cxn modelId="{6EC0D311-B856-5746-8241-8968B8D72E18}" type="presParOf" srcId="{C437ABAE-8731-7E4C-BB85-9FE3AE303822}" destId="{C1E3759C-70A4-674D-9CE7-103A4E0FC222}" srcOrd="2" destOrd="0" presId="urn:microsoft.com/office/officeart/2005/8/layout/lProcess3"/>
    <dgm:cxn modelId="{CCB7FDF8-9D8A-F543-B8D2-6A2A01072F45}" type="presParOf" srcId="{E2F7208F-74D1-AB4F-9419-9D151D352C7E}" destId="{8D8CFC18-B648-FD41-B286-F8666C425F02}" srcOrd="1" destOrd="0" presId="urn:microsoft.com/office/officeart/2005/8/layout/lProcess3"/>
    <dgm:cxn modelId="{3700A3A6-2BC3-6245-B7AC-6D5CD13611AD}" type="presParOf" srcId="{E2F7208F-74D1-AB4F-9419-9D151D352C7E}" destId="{F2D779C9-F70A-FC4C-8A97-D0CCE177CC82}" srcOrd="2" destOrd="0" presId="urn:microsoft.com/office/officeart/2005/8/layout/lProcess3"/>
    <dgm:cxn modelId="{DC434169-D3FF-A94A-B5E3-BE17E46C7466}" type="presParOf" srcId="{F2D779C9-F70A-FC4C-8A97-D0CCE177CC82}" destId="{3CF5750B-0C41-6445-BCA3-2EAC8F19A022}" srcOrd="0" destOrd="0" presId="urn:microsoft.com/office/officeart/2005/8/layout/lProcess3"/>
    <dgm:cxn modelId="{98D9A2D1-59BE-F94D-A3BE-13C2DDCF1DA9}" type="presParOf" srcId="{F2D779C9-F70A-FC4C-8A97-D0CCE177CC82}" destId="{3F817004-51DF-8640-9369-D55150544569}" srcOrd="1" destOrd="0" presId="urn:microsoft.com/office/officeart/2005/8/layout/lProcess3"/>
    <dgm:cxn modelId="{4397ED56-EC17-444E-812E-9031A03D10AA}" type="presParOf" srcId="{F2D779C9-F70A-FC4C-8A97-D0CCE177CC82}" destId="{2522D152-6487-0446-8A85-E0188D8D1873}" srcOrd="2" destOrd="0" presId="urn:microsoft.com/office/officeart/2005/8/layout/lProcess3"/>
    <dgm:cxn modelId="{6EB12ACE-BCF0-0548-BAF3-C6472849B77F}" type="presParOf" srcId="{E2F7208F-74D1-AB4F-9419-9D151D352C7E}" destId="{CAF2D4E4-4848-D649-8B42-F5F88AB7CA30}" srcOrd="3" destOrd="0" presId="urn:microsoft.com/office/officeart/2005/8/layout/lProcess3"/>
    <dgm:cxn modelId="{EB1D17C6-727B-2640-AC4D-E1271936C2F1}" type="presParOf" srcId="{E2F7208F-74D1-AB4F-9419-9D151D352C7E}" destId="{8C05C186-AF0A-2D41-AED0-43D999A31B81}" srcOrd="4" destOrd="0" presId="urn:microsoft.com/office/officeart/2005/8/layout/lProcess3"/>
    <dgm:cxn modelId="{C13066DD-9A39-D546-8B8C-3DAE6F38856B}" type="presParOf" srcId="{8C05C186-AF0A-2D41-AED0-43D999A31B81}" destId="{3844151B-90C5-0648-8464-B515B42543CA}" srcOrd="0" destOrd="0" presId="urn:microsoft.com/office/officeart/2005/8/layout/lProcess3"/>
    <dgm:cxn modelId="{8D621DA5-1AB1-9946-9821-30AC0AD051A8}" type="presParOf" srcId="{8C05C186-AF0A-2D41-AED0-43D999A31B81}" destId="{7D0DB5A4-147F-7D40-8351-41CCD9B9D39A}" srcOrd="1" destOrd="0" presId="urn:microsoft.com/office/officeart/2005/8/layout/lProcess3"/>
    <dgm:cxn modelId="{3FC12CD7-4CE1-DF4E-8A28-2972F780CBED}" type="presParOf" srcId="{8C05C186-AF0A-2D41-AED0-43D999A31B81}" destId="{3013C59E-7EC5-F344-8CD1-1B541AE47D2B}"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2D540-A6C1-CE4E-9E77-F99A25036224}">
      <dsp:nvSpPr>
        <dsp:cNvPr id="0" name=""/>
        <dsp:cNvSpPr/>
      </dsp:nvSpPr>
      <dsp:spPr>
        <a:xfrm>
          <a:off x="0" y="513542"/>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US" sz="1500" b="1" i="0" kern="1200" dirty="0" err="1"/>
            <a:t>Import</a:t>
          </a:r>
          <a:r>
            <a:rPr lang="es-US" sz="1500" b="1" i="0" kern="1200" dirty="0"/>
            <a:t> </a:t>
          </a:r>
          <a:r>
            <a:rPr lang="es-US" sz="1500" b="1" i="0" kern="1200" dirty="0" err="1"/>
            <a:t>Libraries</a:t>
          </a:r>
          <a:r>
            <a:rPr lang="es-US" sz="1500" b="1" i="0" kern="1200" dirty="0"/>
            <a:t> and Define </a:t>
          </a:r>
          <a:r>
            <a:rPr lang="es-US" sz="1500" b="1" i="0" kern="1200" dirty="0" err="1"/>
            <a:t>Auxiliary</a:t>
          </a:r>
          <a:r>
            <a:rPr lang="es-US" sz="1500" b="1" i="0" kern="1200" dirty="0"/>
            <a:t> </a:t>
          </a:r>
          <a:r>
            <a:rPr lang="es-US" sz="1500" b="1" i="0" kern="1200" dirty="0" err="1"/>
            <a:t>Functions</a:t>
          </a:r>
          <a:endParaRPr lang="es-MX" sz="1500" kern="1200" dirty="0"/>
        </a:p>
      </dsp:txBody>
      <dsp:txXfrm>
        <a:off x="441573" y="513542"/>
        <a:ext cx="1324719" cy="883146"/>
      </dsp:txXfrm>
    </dsp:sp>
    <dsp:sp modelId="{C1E3759C-70A4-674D-9CE7-103A4E0FC222}">
      <dsp:nvSpPr>
        <dsp:cNvPr id="0" name=""/>
        <dsp:cNvSpPr/>
      </dsp:nvSpPr>
      <dsp:spPr>
        <a:xfrm>
          <a:off x="1942971" y="582242"/>
          <a:ext cx="8494317"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MX" sz="1600" kern="1200" dirty="0"/>
            <a:t>We import requests to make HTTP requests to obtain data. We define a series of functions to extract information from the API using ID numbers.</a:t>
          </a:r>
        </a:p>
      </dsp:txBody>
      <dsp:txXfrm>
        <a:off x="2309477" y="582242"/>
        <a:ext cx="7761306" cy="733011"/>
      </dsp:txXfrm>
    </dsp:sp>
    <dsp:sp modelId="{3CF5750B-0C41-6445-BCA3-2EAC8F19A022}">
      <dsp:nvSpPr>
        <dsp:cNvPr id="0" name=""/>
        <dsp:cNvSpPr/>
      </dsp:nvSpPr>
      <dsp:spPr>
        <a:xfrm>
          <a:off x="0" y="1513961"/>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US" sz="1500" b="1" i="0" kern="1200" dirty="0" err="1"/>
            <a:t>Obtaining</a:t>
          </a:r>
          <a:r>
            <a:rPr lang="es-US" sz="1500" b="1" i="0" kern="1200" dirty="0"/>
            <a:t> Data </a:t>
          </a:r>
          <a:r>
            <a:rPr lang="es-US" sz="1500" b="1" i="0" kern="1200" dirty="0" err="1"/>
            <a:t>Frame</a:t>
          </a:r>
          <a:endParaRPr lang="es-MX" sz="1500" kern="1200" dirty="0"/>
        </a:p>
      </dsp:txBody>
      <dsp:txXfrm>
        <a:off x="441573" y="1513961"/>
        <a:ext cx="1324719" cy="883146"/>
      </dsp:txXfrm>
    </dsp:sp>
    <dsp:sp modelId="{2522D152-6487-0446-8A85-E0188D8D1873}">
      <dsp:nvSpPr>
        <dsp:cNvPr id="0" name=""/>
        <dsp:cNvSpPr/>
      </dsp:nvSpPr>
      <dsp:spPr>
        <a:xfrm>
          <a:off x="1922124" y="1589029"/>
          <a:ext cx="8592193"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MX" sz="1600" kern="1200" dirty="0"/>
            <a:t>Using a GET request and decoding the JSON response we convert the data to a pandas Data Frame. We format columns correctly.</a:t>
          </a:r>
        </a:p>
      </dsp:txBody>
      <dsp:txXfrm>
        <a:off x="2288630" y="1589029"/>
        <a:ext cx="7859182" cy="733011"/>
      </dsp:txXfrm>
    </dsp:sp>
    <dsp:sp modelId="{3844151B-90C5-0648-8464-B515B42543CA}">
      <dsp:nvSpPr>
        <dsp:cNvPr id="0" name=""/>
        <dsp:cNvSpPr/>
      </dsp:nvSpPr>
      <dsp:spPr>
        <a:xfrm>
          <a:off x="0" y="2520748"/>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MX" sz="1500" b="1" kern="1200" dirty="0"/>
            <a:t>Make additional Requests and Parse Data</a:t>
          </a:r>
        </a:p>
      </dsp:txBody>
      <dsp:txXfrm>
        <a:off x="441573" y="2520748"/>
        <a:ext cx="1324719" cy="883146"/>
      </dsp:txXfrm>
    </dsp:sp>
    <dsp:sp modelId="{3013C59E-7EC5-F344-8CD1-1B541AE47D2B}">
      <dsp:nvSpPr>
        <dsp:cNvPr id="0" name=""/>
        <dsp:cNvSpPr/>
      </dsp:nvSpPr>
      <dsp:spPr>
        <a:xfrm>
          <a:off x="1922124" y="2595815"/>
          <a:ext cx="8592193"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MX" sz="1600" kern="1200" dirty="0"/>
            <a:t>We use the </a:t>
          </a:r>
          <a:r>
            <a:rPr lang="es-US" sz="1600" kern="1200" dirty="0" err="1"/>
            <a:t>getBoosterVersion</a:t>
          </a:r>
          <a:r>
            <a:rPr lang="es-US" sz="1600" kern="1200" dirty="0"/>
            <a:t>() </a:t>
          </a:r>
          <a:r>
            <a:rPr lang="es-US" sz="1600" kern="1200" dirty="0" err="1"/>
            <a:t>function</a:t>
          </a:r>
          <a:r>
            <a:rPr lang="es-US" sz="1600" kern="1200" dirty="0"/>
            <a:t> to </a:t>
          </a:r>
          <a:r>
            <a:rPr lang="es-US" sz="1600" kern="1200" dirty="0" err="1"/>
            <a:t>obtain</a:t>
          </a:r>
          <a:r>
            <a:rPr lang="es-US" sz="1600" kern="1200" dirty="0"/>
            <a:t> </a:t>
          </a:r>
          <a:r>
            <a:rPr lang="es-US" sz="1600" kern="1200" dirty="0" err="1"/>
            <a:t>booster</a:t>
          </a:r>
          <a:r>
            <a:rPr lang="es-US" sz="1600" kern="1200" dirty="0"/>
            <a:t> versión </a:t>
          </a:r>
          <a:r>
            <a:rPr lang="es-US" sz="1600" kern="1200" dirty="0" err="1"/>
            <a:t>from</a:t>
          </a:r>
          <a:r>
            <a:rPr lang="es-US" sz="1600" kern="1200" dirty="0"/>
            <a:t> </a:t>
          </a:r>
          <a:r>
            <a:rPr lang="es-US" sz="1600" kern="1200" dirty="0" err="1"/>
            <a:t>the</a:t>
          </a:r>
          <a:r>
            <a:rPr lang="es-US" sz="1600" kern="1200" dirty="0"/>
            <a:t> </a:t>
          </a:r>
          <a:r>
            <a:rPr lang="es-US" sz="1600" kern="1200" dirty="0" err="1"/>
            <a:t>rocket</a:t>
          </a:r>
          <a:r>
            <a:rPr lang="es-US" sz="1600" kern="1200" dirty="0"/>
            <a:t> ID. </a:t>
          </a:r>
          <a:r>
            <a:rPr lang="es-US" sz="1600" kern="1200" dirty="0" err="1"/>
            <a:t>getLaunchSite</a:t>
          </a:r>
          <a:r>
            <a:rPr lang="es-US" sz="1600" kern="1200" dirty="0"/>
            <a:t>(), </a:t>
          </a:r>
          <a:r>
            <a:rPr lang="es-US" sz="1600" kern="1200" dirty="0" err="1"/>
            <a:t>getPayloadData</a:t>
          </a:r>
          <a:r>
            <a:rPr lang="es-US" sz="1600" kern="1200" dirty="0"/>
            <a:t>() and </a:t>
          </a:r>
          <a:r>
            <a:rPr lang="es-US" sz="1600" kern="1200" dirty="0" err="1"/>
            <a:t>getCoreData</a:t>
          </a:r>
          <a:r>
            <a:rPr lang="es-US" sz="1600" kern="1200" dirty="0"/>
            <a:t>() are </a:t>
          </a:r>
          <a:r>
            <a:rPr lang="es-US" sz="1600" kern="1200" dirty="0" err="1"/>
            <a:t>also</a:t>
          </a:r>
          <a:r>
            <a:rPr lang="es-US" sz="1600" kern="1200" dirty="0"/>
            <a:t> </a:t>
          </a:r>
          <a:r>
            <a:rPr lang="es-US" sz="1600" kern="1200" dirty="0" err="1"/>
            <a:t>used</a:t>
          </a:r>
          <a:r>
            <a:rPr lang="es-US" sz="1600" kern="1200" dirty="0"/>
            <a:t> to </a:t>
          </a:r>
          <a:r>
            <a:rPr lang="es-US" sz="1600" kern="1200" dirty="0" err="1"/>
            <a:t>obtain</a:t>
          </a:r>
          <a:r>
            <a:rPr lang="es-US" sz="1600" kern="1200" dirty="0"/>
            <a:t> </a:t>
          </a:r>
          <a:r>
            <a:rPr lang="es-US" sz="1600" kern="1200" dirty="0" err="1"/>
            <a:t>the</a:t>
          </a:r>
          <a:r>
            <a:rPr lang="es-US" sz="1600" kern="1200" dirty="0"/>
            <a:t> </a:t>
          </a:r>
          <a:r>
            <a:rPr lang="es-US" sz="1600" kern="1200" dirty="0" err="1"/>
            <a:t>launch</a:t>
          </a:r>
          <a:r>
            <a:rPr lang="es-US" sz="1600" kern="1200" dirty="0"/>
            <a:t> </a:t>
          </a:r>
          <a:r>
            <a:rPr lang="es-US" sz="1600" kern="1200" dirty="0" err="1"/>
            <a:t>site</a:t>
          </a:r>
          <a:r>
            <a:rPr lang="es-US" sz="1600" kern="1200" dirty="0"/>
            <a:t>, </a:t>
          </a:r>
          <a:r>
            <a:rPr lang="es-US" sz="1600" kern="1200" dirty="0" err="1"/>
            <a:t>payload</a:t>
          </a:r>
          <a:r>
            <a:rPr lang="es-US" sz="1600" kern="1200" dirty="0"/>
            <a:t> and </a:t>
          </a:r>
          <a:r>
            <a:rPr lang="es-US" sz="1600" kern="1200" dirty="0" err="1"/>
            <a:t>core</a:t>
          </a:r>
          <a:r>
            <a:rPr lang="es-US" sz="1600" kern="1200" dirty="0"/>
            <a:t> data. </a:t>
          </a:r>
          <a:r>
            <a:rPr lang="es-US" sz="1600" kern="1200" dirty="0" err="1"/>
            <a:t>The</a:t>
          </a:r>
          <a:r>
            <a:rPr lang="es-US" sz="1600" kern="1200" dirty="0"/>
            <a:t> Final Data Set </a:t>
          </a:r>
          <a:r>
            <a:rPr lang="es-US" sz="1600" kern="1200" dirty="0" err="1"/>
            <a:t>is</a:t>
          </a:r>
          <a:r>
            <a:rPr lang="es-US" sz="1600" kern="1200" dirty="0"/>
            <a:t> </a:t>
          </a:r>
          <a:r>
            <a:rPr lang="es-US" sz="1600" kern="1200" dirty="0" err="1"/>
            <a:t>created</a:t>
          </a:r>
          <a:r>
            <a:rPr lang="es-US" sz="1600" kern="1200" dirty="0"/>
            <a:t>.</a:t>
          </a:r>
          <a:endParaRPr lang="es-MX" sz="1600" kern="1200" dirty="0"/>
        </a:p>
      </dsp:txBody>
      <dsp:txXfrm>
        <a:off x="2288630" y="2595815"/>
        <a:ext cx="7859182" cy="733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2D540-A6C1-CE4E-9E77-F99A25036224}">
      <dsp:nvSpPr>
        <dsp:cNvPr id="0" name=""/>
        <dsp:cNvSpPr/>
      </dsp:nvSpPr>
      <dsp:spPr>
        <a:xfrm>
          <a:off x="0" y="319720"/>
          <a:ext cx="2020453" cy="80818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s-US" sz="1400" b="1" i="0" kern="1200" dirty="0" err="1"/>
            <a:t>Import</a:t>
          </a:r>
          <a:r>
            <a:rPr lang="es-US" sz="1400" b="1" i="0" kern="1200" dirty="0"/>
            <a:t> </a:t>
          </a:r>
          <a:r>
            <a:rPr lang="es-US" sz="1400" b="1" i="0" kern="1200" dirty="0" err="1"/>
            <a:t>Libraries</a:t>
          </a:r>
          <a:r>
            <a:rPr lang="es-US" sz="1400" b="1" i="0" kern="1200" dirty="0"/>
            <a:t> and Define </a:t>
          </a:r>
          <a:r>
            <a:rPr lang="es-US" sz="1400" b="1" i="0" kern="1200" dirty="0" err="1"/>
            <a:t>Functions</a:t>
          </a:r>
          <a:endParaRPr lang="es-MX" sz="1400" kern="1200" dirty="0"/>
        </a:p>
      </dsp:txBody>
      <dsp:txXfrm>
        <a:off x="404091" y="319720"/>
        <a:ext cx="1212272" cy="808181"/>
      </dsp:txXfrm>
    </dsp:sp>
    <dsp:sp modelId="{C1E3759C-70A4-674D-9CE7-103A4E0FC222}">
      <dsp:nvSpPr>
        <dsp:cNvPr id="0" name=""/>
        <dsp:cNvSpPr/>
      </dsp:nvSpPr>
      <dsp:spPr>
        <a:xfrm>
          <a:off x="1765975" y="382588"/>
          <a:ext cx="8749624" cy="67079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MX" sz="1500" kern="1200" dirty="0"/>
            <a:t>We use BeautifulSoup to extract Falcon 9 launches from wikipedia via Web Scraping. Helper functions are defined to facilitate the parsing process.</a:t>
          </a:r>
        </a:p>
      </dsp:txBody>
      <dsp:txXfrm>
        <a:off x="2101370" y="382588"/>
        <a:ext cx="8078834" cy="670790"/>
      </dsp:txXfrm>
    </dsp:sp>
    <dsp:sp modelId="{3CF5750B-0C41-6445-BCA3-2EAC8F19A022}">
      <dsp:nvSpPr>
        <dsp:cNvPr id="0" name=""/>
        <dsp:cNvSpPr/>
      </dsp:nvSpPr>
      <dsp:spPr>
        <a:xfrm>
          <a:off x="0" y="1193186"/>
          <a:ext cx="2020453" cy="80818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s-US" sz="1400" b="1" i="0" kern="1200" dirty="0" err="1"/>
            <a:t>Request</a:t>
          </a:r>
          <a:r>
            <a:rPr lang="es-US" sz="1400" b="1" i="0" kern="1200" dirty="0"/>
            <a:t> Data </a:t>
          </a:r>
          <a:r>
            <a:rPr lang="es-US" sz="1400" b="1" i="0" kern="1200" dirty="0" err="1"/>
            <a:t>From</a:t>
          </a:r>
          <a:r>
            <a:rPr lang="es-US" sz="1400" b="1" i="0" kern="1200" dirty="0"/>
            <a:t> URL</a:t>
          </a:r>
          <a:endParaRPr lang="es-MX" sz="1400" kern="1200" dirty="0"/>
        </a:p>
      </dsp:txBody>
      <dsp:txXfrm>
        <a:off x="404091" y="1193186"/>
        <a:ext cx="1212272" cy="808181"/>
      </dsp:txXfrm>
    </dsp:sp>
    <dsp:sp modelId="{A11E676A-2F6C-EE45-9C1F-3102AF690816}">
      <dsp:nvSpPr>
        <dsp:cNvPr id="0" name=""/>
        <dsp:cNvSpPr/>
      </dsp:nvSpPr>
      <dsp:spPr>
        <a:xfrm>
          <a:off x="1765974" y="1264150"/>
          <a:ext cx="8749624" cy="67079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MX" sz="1500" kern="1200" dirty="0"/>
            <a:t>Using the html GET method we request the Falcon9 launch HTML page as an HTTP Response and create a BeautifulSoup object.</a:t>
          </a:r>
        </a:p>
      </dsp:txBody>
      <dsp:txXfrm>
        <a:off x="2101369" y="1264150"/>
        <a:ext cx="8078834" cy="670790"/>
      </dsp:txXfrm>
    </dsp:sp>
    <dsp:sp modelId="{C6B2DE30-B573-9046-A280-A8104F3E18B2}">
      <dsp:nvSpPr>
        <dsp:cNvPr id="0" name=""/>
        <dsp:cNvSpPr/>
      </dsp:nvSpPr>
      <dsp:spPr>
        <a:xfrm>
          <a:off x="0" y="2156546"/>
          <a:ext cx="2020453" cy="80818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s-MX" sz="1400" b="1" kern="1200" dirty="0"/>
            <a:t>Extract Column Names</a:t>
          </a:r>
        </a:p>
      </dsp:txBody>
      <dsp:txXfrm>
        <a:off x="404091" y="2156546"/>
        <a:ext cx="1212272" cy="808181"/>
      </dsp:txXfrm>
    </dsp:sp>
    <dsp:sp modelId="{F8CBB08A-64FC-1A4F-9BCF-EB705EC50B56}">
      <dsp:nvSpPr>
        <dsp:cNvPr id="0" name=""/>
        <dsp:cNvSpPr/>
      </dsp:nvSpPr>
      <dsp:spPr>
        <a:xfrm>
          <a:off x="1765974" y="2225242"/>
          <a:ext cx="8749624" cy="67079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MX" sz="1500" kern="1200" dirty="0"/>
            <a:t>We</a:t>
          </a:r>
          <a:r>
            <a:rPr lang="es-MX" sz="1500" kern="1200" baseline="0" dirty="0"/>
            <a:t> find all tables on the wiki page using BeautifulSoup, we select the third table, we iterate through the &lt;th&gt; elements that are the column names and append to a list.</a:t>
          </a:r>
          <a:endParaRPr lang="es-MX" sz="1500" kern="1200" dirty="0"/>
        </a:p>
      </dsp:txBody>
      <dsp:txXfrm>
        <a:off x="2101369" y="2225242"/>
        <a:ext cx="8078834" cy="670790"/>
      </dsp:txXfrm>
    </dsp:sp>
    <dsp:sp modelId="{508DA2B7-8D80-3041-B526-CDDB22D246A6}">
      <dsp:nvSpPr>
        <dsp:cNvPr id="0" name=""/>
        <dsp:cNvSpPr/>
      </dsp:nvSpPr>
      <dsp:spPr>
        <a:xfrm>
          <a:off x="0" y="3077873"/>
          <a:ext cx="2020453" cy="80818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s-MX" sz="1400" b="1" kern="1200" dirty="0"/>
            <a:t>Create Data Frame via Parsing</a:t>
          </a:r>
        </a:p>
      </dsp:txBody>
      <dsp:txXfrm>
        <a:off x="404091" y="3077873"/>
        <a:ext cx="1212272" cy="808181"/>
      </dsp:txXfrm>
    </dsp:sp>
    <dsp:sp modelId="{2662AA69-0F95-704B-87E0-3F51B50FB0A6}">
      <dsp:nvSpPr>
        <dsp:cNvPr id="0" name=""/>
        <dsp:cNvSpPr/>
      </dsp:nvSpPr>
      <dsp:spPr>
        <a:xfrm>
          <a:off x="1765974" y="3146568"/>
          <a:ext cx="8749624" cy="670790"/>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s-MX" sz="1500" kern="1200" dirty="0"/>
            <a:t>We</a:t>
          </a:r>
          <a:r>
            <a:rPr lang="es-MX" sz="1500" kern="1200" baseline="0" dirty="0"/>
            <a:t> create a dictionary with extracted column names. We create a pandas Data Frame. We loop through the tables and obtain each row from the html tables for all of the columns previously extracted.</a:t>
          </a:r>
          <a:endParaRPr lang="es-MX" sz="1500" kern="1200" dirty="0"/>
        </a:p>
      </dsp:txBody>
      <dsp:txXfrm>
        <a:off x="2101369" y="3146568"/>
        <a:ext cx="8078834" cy="670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2D540-A6C1-CE4E-9E77-F99A25036224}">
      <dsp:nvSpPr>
        <dsp:cNvPr id="0" name=""/>
        <dsp:cNvSpPr/>
      </dsp:nvSpPr>
      <dsp:spPr>
        <a:xfrm>
          <a:off x="0" y="10149"/>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s-US" sz="1800" b="1" i="0" kern="1200" dirty="0" err="1"/>
            <a:t>Initial</a:t>
          </a:r>
          <a:r>
            <a:rPr lang="es-US" sz="1800" b="1" i="0" kern="1200" dirty="0"/>
            <a:t> EDA</a:t>
          </a:r>
          <a:endParaRPr lang="es-MX" sz="1800" kern="1200" dirty="0"/>
        </a:p>
      </dsp:txBody>
      <dsp:txXfrm>
        <a:off x="441573" y="10149"/>
        <a:ext cx="1324719" cy="883146"/>
      </dsp:txXfrm>
    </dsp:sp>
    <dsp:sp modelId="{C1E3759C-70A4-674D-9CE7-103A4E0FC222}">
      <dsp:nvSpPr>
        <dsp:cNvPr id="0" name=""/>
        <dsp:cNvSpPr/>
      </dsp:nvSpPr>
      <dsp:spPr>
        <a:xfrm>
          <a:off x="1942971" y="78849"/>
          <a:ext cx="8494317"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s-MX" sz="1300" kern="1200" dirty="0"/>
            <a:t>This step was partially done in Lab 1 but is part of the Data Wrangling process. The Data Frame is Filtered to include only Falcon 9. We calculate the percentage of missing values per attribute. 40% of Landing Pad is missing. Payload Mass’s 5 missing instances were replaced to their mean in lab 1. We analize attribute data types.</a:t>
          </a:r>
        </a:p>
      </dsp:txBody>
      <dsp:txXfrm>
        <a:off x="2309477" y="78849"/>
        <a:ext cx="7761306" cy="733011"/>
      </dsp:txXfrm>
    </dsp:sp>
    <dsp:sp modelId="{3CF5750B-0C41-6445-BCA3-2EAC8F19A022}">
      <dsp:nvSpPr>
        <dsp:cNvPr id="0" name=""/>
        <dsp:cNvSpPr/>
      </dsp:nvSpPr>
      <dsp:spPr>
        <a:xfrm>
          <a:off x="0" y="1010568"/>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s-US" sz="1800" b="1" i="0" kern="1200" dirty="0" err="1"/>
            <a:t>Number</a:t>
          </a:r>
          <a:r>
            <a:rPr lang="es-US" sz="1800" b="1" i="0" kern="1200" dirty="0"/>
            <a:t> of </a:t>
          </a:r>
          <a:r>
            <a:rPr lang="es-US" sz="1800" b="1" i="0" kern="1200" dirty="0" err="1"/>
            <a:t>Launches</a:t>
          </a:r>
          <a:r>
            <a:rPr lang="es-US" sz="1800" b="1" i="0" kern="1200" dirty="0"/>
            <a:t> and </a:t>
          </a:r>
          <a:r>
            <a:rPr lang="es-US" sz="1800" b="1" i="0" kern="1200" dirty="0" err="1"/>
            <a:t>Occurence</a:t>
          </a:r>
          <a:endParaRPr lang="es-MX" sz="1800" kern="1200" dirty="0"/>
        </a:p>
      </dsp:txBody>
      <dsp:txXfrm>
        <a:off x="441573" y="1010568"/>
        <a:ext cx="1324719" cy="883146"/>
      </dsp:txXfrm>
    </dsp:sp>
    <dsp:sp modelId="{2522D152-6487-0446-8A85-E0188D8D1873}">
      <dsp:nvSpPr>
        <dsp:cNvPr id="0" name=""/>
        <dsp:cNvSpPr/>
      </dsp:nvSpPr>
      <dsp:spPr>
        <a:xfrm>
          <a:off x="1922124" y="1085636"/>
          <a:ext cx="8592193"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s-MX" sz="1300" kern="1200" dirty="0"/>
            <a:t>We obtain the number of launches per launch site using the value_counts() method from the Launch Site attribute. There are three different locations: ‘CCAFS SLC 40’ (55), ‘KSC LC 39 A’ (22) and ‘VAFB SLC 4E’ (13). We obtain the Number of occurences per orbit, each launch aims to a dedicated orbit.</a:t>
          </a:r>
        </a:p>
      </dsp:txBody>
      <dsp:txXfrm>
        <a:off x="2288630" y="1085636"/>
        <a:ext cx="7859182" cy="733011"/>
      </dsp:txXfrm>
    </dsp:sp>
    <dsp:sp modelId="{3844151B-90C5-0648-8464-B515B42543CA}">
      <dsp:nvSpPr>
        <dsp:cNvPr id="0" name=""/>
        <dsp:cNvSpPr/>
      </dsp:nvSpPr>
      <dsp:spPr>
        <a:xfrm>
          <a:off x="0" y="2017355"/>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s-MX" sz="1800" b="1" kern="1200" dirty="0"/>
            <a:t>Determine Landing Outcomes </a:t>
          </a:r>
        </a:p>
      </dsp:txBody>
      <dsp:txXfrm>
        <a:off x="441573" y="2017355"/>
        <a:ext cx="1324719" cy="883146"/>
      </dsp:txXfrm>
    </dsp:sp>
    <dsp:sp modelId="{3013C59E-7EC5-F344-8CD1-1B541AE47D2B}">
      <dsp:nvSpPr>
        <dsp:cNvPr id="0" name=""/>
        <dsp:cNvSpPr/>
      </dsp:nvSpPr>
      <dsp:spPr>
        <a:xfrm>
          <a:off x="1922124" y="2092422"/>
          <a:ext cx="8592193"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s-ES" sz="1300" kern="1200" dirty="0" err="1"/>
            <a:t>We</a:t>
          </a:r>
          <a:r>
            <a:rPr lang="es-ES" sz="1300" kern="1200" dirty="0"/>
            <a:t> </a:t>
          </a:r>
          <a:r>
            <a:rPr lang="es-ES" sz="1300" kern="1200" dirty="0" err="1"/>
            <a:t>obtain</a:t>
          </a:r>
          <a:r>
            <a:rPr lang="es-ES" sz="1300" kern="1200" dirty="0"/>
            <a:t> </a:t>
          </a:r>
          <a:r>
            <a:rPr lang="es-ES" sz="1300" kern="1200" dirty="0" err="1"/>
            <a:t>the</a:t>
          </a:r>
          <a:r>
            <a:rPr lang="es-ES" sz="1300" kern="1200" dirty="0"/>
            <a:t> </a:t>
          </a:r>
          <a:r>
            <a:rPr lang="es-ES" sz="1300" kern="1200" dirty="0" err="1"/>
            <a:t>different</a:t>
          </a:r>
          <a:r>
            <a:rPr lang="es-ES" sz="1300" kern="1200" dirty="0"/>
            <a:t> </a:t>
          </a:r>
          <a:r>
            <a:rPr lang="es-ES" sz="1300" kern="1200" dirty="0" err="1"/>
            <a:t>landing</a:t>
          </a:r>
          <a:r>
            <a:rPr lang="es-ES" sz="1300" kern="1200" dirty="0"/>
            <a:t> </a:t>
          </a:r>
          <a:r>
            <a:rPr lang="es-ES" sz="1300" kern="1200" dirty="0" err="1"/>
            <a:t>outcomes</a:t>
          </a:r>
          <a:r>
            <a:rPr lang="es-ES" sz="1300" kern="1200" dirty="0"/>
            <a:t>, and </a:t>
          </a:r>
          <a:r>
            <a:rPr lang="es-ES" sz="1300" kern="1200" dirty="0" err="1"/>
            <a:t>create</a:t>
          </a:r>
          <a:r>
            <a:rPr lang="es-ES" sz="1300" kern="1200" dirty="0"/>
            <a:t> a set of </a:t>
          </a:r>
          <a:r>
            <a:rPr lang="es-ES" sz="1300" kern="1200" dirty="0" err="1"/>
            <a:t>the</a:t>
          </a:r>
          <a:r>
            <a:rPr lang="es-ES" sz="1300" kern="1200" dirty="0"/>
            <a:t> </a:t>
          </a:r>
          <a:r>
            <a:rPr lang="es-ES" sz="1300" kern="1200" dirty="0" err="1"/>
            <a:t>five</a:t>
          </a:r>
          <a:r>
            <a:rPr lang="es-ES" sz="1300" kern="1200" dirty="0"/>
            <a:t> </a:t>
          </a:r>
          <a:r>
            <a:rPr lang="es-ES" sz="1300" kern="1200" dirty="0" err="1"/>
            <a:t>that</a:t>
          </a:r>
          <a:r>
            <a:rPr lang="es-ES" sz="1300" kern="1200" dirty="0"/>
            <a:t> </a:t>
          </a:r>
          <a:r>
            <a:rPr lang="es-ES" sz="1300" kern="1200" dirty="0" err="1"/>
            <a:t>did</a:t>
          </a:r>
          <a:r>
            <a:rPr lang="es-ES" sz="1300" kern="1200" dirty="0"/>
            <a:t> </a:t>
          </a:r>
          <a:r>
            <a:rPr lang="es-ES" sz="1300" kern="1200" dirty="0" err="1"/>
            <a:t>not</a:t>
          </a:r>
          <a:r>
            <a:rPr lang="es-ES" sz="1300" kern="1200" dirty="0"/>
            <a:t> </a:t>
          </a:r>
          <a:r>
            <a:rPr lang="es-ES" sz="1300" kern="1200" dirty="0" err="1"/>
            <a:t>land</a:t>
          </a:r>
          <a:r>
            <a:rPr lang="es-ES" sz="1300" kern="1200" dirty="0"/>
            <a:t> </a:t>
          </a:r>
          <a:r>
            <a:rPr lang="es-ES" sz="1300" kern="1200" dirty="0" err="1"/>
            <a:t>succesfully</a:t>
          </a:r>
          <a:r>
            <a:rPr lang="es-ES" sz="1300" kern="1200" dirty="0"/>
            <a:t>.</a:t>
          </a:r>
          <a:endParaRPr lang="es-MX" sz="1300" kern="1200" dirty="0"/>
        </a:p>
      </dsp:txBody>
      <dsp:txXfrm>
        <a:off x="2288630" y="2092422"/>
        <a:ext cx="7859182" cy="733011"/>
      </dsp:txXfrm>
    </dsp:sp>
    <dsp:sp modelId="{F5EC6BFB-9E09-124B-9BEE-A02EE8BC9CE9}">
      <dsp:nvSpPr>
        <dsp:cNvPr id="0" name=""/>
        <dsp:cNvSpPr/>
      </dsp:nvSpPr>
      <dsp:spPr>
        <a:xfrm>
          <a:off x="0" y="3024141"/>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s-US" sz="1800" b="1" i="0" kern="1200" dirty="0" err="1"/>
            <a:t>Creation</a:t>
          </a:r>
          <a:r>
            <a:rPr lang="es-US" sz="1800" b="1" i="0" kern="1200" dirty="0"/>
            <a:t> of </a:t>
          </a:r>
          <a:r>
            <a:rPr lang="es-US" sz="1800" b="1" i="0" kern="1200" dirty="0" err="1"/>
            <a:t>Classification</a:t>
          </a:r>
          <a:r>
            <a:rPr lang="es-US" sz="1800" b="1" i="0" kern="1200" dirty="0"/>
            <a:t> Variable</a:t>
          </a:r>
          <a:endParaRPr lang="es-MX" sz="1800" kern="1200" dirty="0"/>
        </a:p>
      </dsp:txBody>
      <dsp:txXfrm>
        <a:off x="441573" y="3024141"/>
        <a:ext cx="1324719" cy="883146"/>
      </dsp:txXfrm>
    </dsp:sp>
    <dsp:sp modelId="{6D62F859-FFD6-6041-87B7-54B8474F0CD1}">
      <dsp:nvSpPr>
        <dsp:cNvPr id="0" name=""/>
        <dsp:cNvSpPr/>
      </dsp:nvSpPr>
      <dsp:spPr>
        <a:xfrm>
          <a:off x="1871319" y="3099209"/>
          <a:ext cx="8592193"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s-MX" sz="1300" kern="1200" dirty="0"/>
            <a:t>Since we wish to predict landing outcomes we create a new ‘Class’ variable that has a value of 0 if the outcome was unsuccesful and 1 if succesful. This is done by using the information from the set of unsuccesful outcomes. We also now determine the success rate (66%).</a:t>
          </a:r>
        </a:p>
      </dsp:txBody>
      <dsp:txXfrm>
        <a:off x="2237825" y="3099209"/>
        <a:ext cx="7859182" cy="7330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2D540-A6C1-CE4E-9E77-F99A25036224}">
      <dsp:nvSpPr>
        <dsp:cNvPr id="0" name=""/>
        <dsp:cNvSpPr/>
      </dsp:nvSpPr>
      <dsp:spPr>
        <a:xfrm>
          <a:off x="0" y="513542"/>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s-US" sz="2200" b="1" i="0" kern="1200" dirty="0"/>
            <a:t>Data </a:t>
          </a:r>
          <a:r>
            <a:rPr lang="es-US" sz="2200" b="1" i="0" kern="1200" dirty="0" err="1"/>
            <a:t>Setup</a:t>
          </a:r>
          <a:r>
            <a:rPr lang="es-US" sz="2200" b="1" i="0" kern="1200" dirty="0"/>
            <a:t> and Split</a:t>
          </a:r>
          <a:endParaRPr lang="es-MX" sz="2200" kern="1200" dirty="0"/>
        </a:p>
      </dsp:txBody>
      <dsp:txXfrm>
        <a:off x="441573" y="513542"/>
        <a:ext cx="1324719" cy="883146"/>
      </dsp:txXfrm>
    </dsp:sp>
    <dsp:sp modelId="{C1E3759C-70A4-674D-9CE7-103A4E0FC222}">
      <dsp:nvSpPr>
        <dsp:cNvPr id="0" name=""/>
        <dsp:cNvSpPr/>
      </dsp:nvSpPr>
      <dsp:spPr>
        <a:xfrm>
          <a:off x="1942971" y="582242"/>
          <a:ext cx="8494317"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MX" sz="1600" kern="1200" dirty="0"/>
            <a:t>The data is separated in the dependent variable (y) and the independent variables (X). Afterwards X is normalized. Finally the set is split randomly for both X and y in a train and test set. The test set has a size of 20%.</a:t>
          </a:r>
        </a:p>
      </dsp:txBody>
      <dsp:txXfrm>
        <a:off x="2309477" y="582242"/>
        <a:ext cx="7761306" cy="733011"/>
      </dsp:txXfrm>
    </dsp:sp>
    <dsp:sp modelId="{3CF5750B-0C41-6445-BCA3-2EAC8F19A022}">
      <dsp:nvSpPr>
        <dsp:cNvPr id="0" name=""/>
        <dsp:cNvSpPr/>
      </dsp:nvSpPr>
      <dsp:spPr>
        <a:xfrm>
          <a:off x="0" y="1513961"/>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s-MX" sz="2200" b="1" kern="1200" dirty="0"/>
            <a:t>Executing Models</a:t>
          </a:r>
        </a:p>
      </dsp:txBody>
      <dsp:txXfrm>
        <a:off x="441573" y="1513961"/>
        <a:ext cx="1324719" cy="883146"/>
      </dsp:txXfrm>
    </dsp:sp>
    <dsp:sp modelId="{2522D152-6487-0446-8A85-E0188D8D1873}">
      <dsp:nvSpPr>
        <dsp:cNvPr id="0" name=""/>
        <dsp:cNvSpPr/>
      </dsp:nvSpPr>
      <dsp:spPr>
        <a:xfrm>
          <a:off x="1922124" y="1589029"/>
          <a:ext cx="8592193"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MX" sz="1600" kern="1200" dirty="0"/>
            <a:t>4 models are tested to predict a success: Logistic Regression, Support Vector Machine (SVM), Decision Tree &amp; K Nearest Neighbours. On all models a grid search is used to tune the hyperparameters and obtain the best accuracy for each model.</a:t>
          </a:r>
        </a:p>
      </dsp:txBody>
      <dsp:txXfrm>
        <a:off x="2288630" y="1589029"/>
        <a:ext cx="7859182" cy="733011"/>
      </dsp:txXfrm>
    </dsp:sp>
    <dsp:sp modelId="{3844151B-90C5-0648-8464-B515B42543CA}">
      <dsp:nvSpPr>
        <dsp:cNvPr id="0" name=""/>
        <dsp:cNvSpPr/>
      </dsp:nvSpPr>
      <dsp:spPr>
        <a:xfrm>
          <a:off x="0" y="2520748"/>
          <a:ext cx="2207865" cy="8831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s-MX" sz="2200" b="1" kern="1200" dirty="0"/>
            <a:t>Comparing Models</a:t>
          </a:r>
        </a:p>
      </dsp:txBody>
      <dsp:txXfrm>
        <a:off x="441573" y="2520748"/>
        <a:ext cx="1324719" cy="883146"/>
      </dsp:txXfrm>
    </dsp:sp>
    <dsp:sp modelId="{3013C59E-7EC5-F344-8CD1-1B541AE47D2B}">
      <dsp:nvSpPr>
        <dsp:cNvPr id="0" name=""/>
        <dsp:cNvSpPr/>
      </dsp:nvSpPr>
      <dsp:spPr>
        <a:xfrm>
          <a:off x="1922124" y="2595815"/>
          <a:ext cx="8592193" cy="73301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err="1"/>
            <a:t>All</a:t>
          </a:r>
          <a:r>
            <a:rPr lang="es-ES" sz="1600" kern="1200" dirty="0"/>
            <a:t> </a:t>
          </a:r>
          <a:r>
            <a:rPr lang="es-ES" sz="1600" kern="1200" dirty="0" err="1"/>
            <a:t>results</a:t>
          </a:r>
          <a:r>
            <a:rPr lang="es-ES" sz="1600" kern="1200" dirty="0"/>
            <a:t> are </a:t>
          </a:r>
          <a:r>
            <a:rPr lang="es-ES" sz="1600" kern="1200" dirty="0" err="1"/>
            <a:t>studied</a:t>
          </a:r>
          <a:r>
            <a:rPr lang="es-ES" sz="1600" kern="1200" dirty="0"/>
            <a:t> </a:t>
          </a:r>
          <a:r>
            <a:rPr lang="es-ES" sz="1600" kern="1200" dirty="0" err="1"/>
            <a:t>by</a:t>
          </a:r>
          <a:r>
            <a:rPr lang="es-ES" sz="1600" kern="1200" dirty="0"/>
            <a:t> </a:t>
          </a:r>
          <a:r>
            <a:rPr lang="es-ES" sz="1600" kern="1200" dirty="0" err="1"/>
            <a:t>reviewing</a:t>
          </a:r>
          <a:r>
            <a:rPr lang="es-ES" sz="1600" kern="1200" dirty="0"/>
            <a:t> </a:t>
          </a:r>
          <a:r>
            <a:rPr lang="es-ES" sz="1600" kern="1200" dirty="0" err="1"/>
            <a:t>accuracy</a:t>
          </a:r>
          <a:r>
            <a:rPr lang="es-ES" sz="1600" kern="1200" dirty="0"/>
            <a:t> and a </a:t>
          </a:r>
          <a:r>
            <a:rPr lang="es-ES" sz="1600" kern="1200" dirty="0" err="1"/>
            <a:t>confusion</a:t>
          </a:r>
          <a:r>
            <a:rPr lang="es-ES" sz="1600" kern="1200" dirty="0"/>
            <a:t> </a:t>
          </a:r>
          <a:r>
            <a:rPr lang="es-ES" sz="1600" kern="1200" dirty="0" err="1"/>
            <a:t>matrix</a:t>
          </a:r>
          <a:r>
            <a:rPr lang="es-ES" sz="1600" kern="1200" dirty="0"/>
            <a:t>. </a:t>
          </a:r>
          <a:r>
            <a:rPr lang="es-ES" sz="1600" kern="1200" dirty="0" err="1"/>
            <a:t>The</a:t>
          </a:r>
          <a:r>
            <a:rPr lang="es-ES" sz="1600" kern="1200" dirty="0"/>
            <a:t> </a:t>
          </a:r>
          <a:r>
            <a:rPr lang="es-ES" sz="1600" kern="1200" dirty="0" err="1"/>
            <a:t>best</a:t>
          </a:r>
          <a:r>
            <a:rPr lang="es-ES" sz="1600" kern="1200" dirty="0"/>
            <a:t> </a:t>
          </a:r>
          <a:r>
            <a:rPr lang="es-ES" sz="1600" kern="1200" dirty="0" err="1"/>
            <a:t>model</a:t>
          </a:r>
          <a:r>
            <a:rPr lang="es-ES" sz="1600" kern="1200" dirty="0"/>
            <a:t> </a:t>
          </a:r>
          <a:r>
            <a:rPr lang="es-ES" sz="1600" kern="1200" dirty="0" err="1"/>
            <a:t>is</a:t>
          </a:r>
          <a:r>
            <a:rPr lang="es-ES" sz="1600" kern="1200" dirty="0"/>
            <a:t> </a:t>
          </a:r>
          <a:r>
            <a:rPr lang="es-ES" sz="1600" kern="1200" dirty="0" err="1"/>
            <a:t>selected</a:t>
          </a:r>
          <a:r>
            <a:rPr lang="es-ES" sz="1600" kern="1200" dirty="0"/>
            <a:t>.</a:t>
          </a:r>
          <a:endParaRPr lang="es-MX" sz="1600" kern="1200" dirty="0"/>
        </a:p>
      </dsp:txBody>
      <dsp:txXfrm>
        <a:off x="2288630" y="2595815"/>
        <a:ext cx="7859182" cy="73301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1/19/22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412712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a:effectLst/>
              </a:rPr>
              <a:t>CCAFS LC-4028.562302-80.577356</a:t>
            </a:r>
            <a:r>
              <a:rPr lang="es-US" dirty="0"/>
              <a:t>1</a:t>
            </a:r>
            <a:r>
              <a:rPr lang="es-US" dirty="0">
                <a:effectLst/>
              </a:rPr>
              <a:t>CCAFS SLC-4028.563197-80.576820</a:t>
            </a:r>
            <a:r>
              <a:rPr lang="es-US" dirty="0"/>
              <a:t>2</a:t>
            </a:r>
            <a:r>
              <a:rPr lang="es-US" dirty="0">
                <a:effectLst/>
              </a:rPr>
              <a:t>KSC LC-39A</a:t>
            </a:r>
            <a:br>
              <a:rPr lang="es-US" dirty="0"/>
            </a:br>
            <a:endParaRPr lang="es-U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939582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4291851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1784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dataplatform.cloud.ibm.com/analytics/notebooks/v2/e8601703-84ec-4403-8993-b4ab8f8f9259/view?access_token=4f750eb3eb806c370f20722088408949ea2ea39d956c8a00a08de17115c89acd"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dataplatform.cloud.ibm.com/analytics/notebooks/v2/2e9f6deb-79a0-4226-952b-c8e7eae42d77/view?access_token=d7f7da0b81163c5025f90f0522e7c350929159276fd9ae928c387e1a9a25ed05"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dataplatform.cloud.ibm.com/analytics/notebooks/v2/e89f8d0e-db51-468a-966f-66580958a137/view?access_token=2888a251762ed35c432f2a663592808252e96324ece908d37e2bc877e0b6f276"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ataplatform.cloud.ibm.com/analytics/notebooks/v2/c0b3ece6-e077-4883-976e-4ed68f36c051/view?access_token=cd08b4054b3d06e53dd74999e815bc7812cf45d7284d20bbe682be583cec02ba"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christiangue-8050.theiadocker-0-labs-prod-theiak8s-3-tor01.proxy.cognitiveclass.ai/"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dataplatform.cloud.ibm.com/analytics/notebooks/v2/b0656043-0e57-4395-8301-edcc39ad9074/view?access_token=f8a8b1ca185961f0b5db6eecb1f87cf610adb12d393449b764027d7aaa8d355c"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ataplatform.cloud.ibm.com/analytics/notebooks/v2/1d710190-58eb-4561-a3d2-88cb99625d91/view?access_token=3bb7960f762397449f02c203f8eb12657817400ec42b34bd03578fb35bc863c7"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hyperlink" Target="https://dataplatform.cloud.ibm.com/analytics/notebooks/v2/c3a335ef-20bb-433c-a727-01904410a42a/view?access_token=4511d79322b8eb4e99bd06d29f24ac83b23b60846f28c19191b2ae9481dbe667"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Christian Guerra</a:t>
            </a:r>
          </a:p>
          <a:p>
            <a:r>
              <a:rPr lang="en-US" dirty="0">
                <a:solidFill>
                  <a:schemeClr val="bg2"/>
                </a:solidFill>
                <a:latin typeface="Abadi" panose="020B0604020104020204" pitchFamily="34" charset="0"/>
                <a:ea typeface="SF Pro" pitchFamily="2" charset="0"/>
                <a:cs typeface="SF Pro" pitchFamily="2" charset="0"/>
              </a:rPr>
              <a:t>January 19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Content Placeholder 4">
            <a:extLst>
              <a:ext uri="{FF2B5EF4-FFF2-40B4-BE49-F238E27FC236}">
                <a16:creationId xmlns:a16="http://schemas.microsoft.com/office/drawing/2014/main" id="{5E4A0D4B-8677-7149-95FB-58BDC84E0B44}"/>
              </a:ext>
            </a:extLst>
          </p:cNvPr>
          <p:cNvSpPr txBox="1">
            <a:spLocks/>
          </p:cNvSpPr>
          <p:nvPr/>
        </p:nvSpPr>
        <p:spPr>
          <a:xfrm>
            <a:off x="770011" y="1456661"/>
            <a:ext cx="10515600" cy="770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rPr>
              <a:t>Here the data wrangling process is described, the complete notebook can be seen in the following link: </a:t>
            </a:r>
            <a:r>
              <a:rPr lang="en-US" sz="2200" dirty="0">
                <a:solidFill>
                  <a:schemeClr val="accent3">
                    <a:lumMod val="25000"/>
                  </a:schemeClr>
                </a:solidFill>
                <a:latin typeface="Abadi" panose="020B0604020104020204" pitchFamily="34" charset="0"/>
                <a:hlinkClick r:id="rId3"/>
              </a:rPr>
              <a:t>Lab 3: Data Wrangling</a:t>
            </a:r>
            <a:r>
              <a:rPr lang="en-US" sz="2200" dirty="0">
                <a:solidFill>
                  <a:schemeClr val="accent3">
                    <a:lumMod val="25000"/>
                  </a:schemeClr>
                </a:solidFill>
                <a:latin typeface="Abadi" panose="020B0604020104020204" pitchFamily="34" charset="0"/>
              </a:rPr>
              <a:t>.</a:t>
            </a:r>
          </a:p>
        </p:txBody>
      </p:sp>
      <p:graphicFrame>
        <p:nvGraphicFramePr>
          <p:cNvPr id="9" name="Diagrama 8">
            <a:extLst>
              <a:ext uri="{FF2B5EF4-FFF2-40B4-BE49-F238E27FC236}">
                <a16:creationId xmlns:a16="http://schemas.microsoft.com/office/drawing/2014/main" id="{7F8FC848-AC5E-F647-9C2E-6FC262063B2A}"/>
              </a:ext>
            </a:extLst>
          </p:cNvPr>
          <p:cNvGraphicFramePr/>
          <p:nvPr>
            <p:extLst>
              <p:ext uri="{D42A27DB-BD31-4B8C-83A1-F6EECF244321}">
                <p14:modId xmlns:p14="http://schemas.microsoft.com/office/powerpoint/2010/main" val="1290437015"/>
              </p:ext>
            </p:extLst>
          </p:nvPr>
        </p:nvGraphicFramePr>
        <p:xfrm>
          <a:off x="770011" y="2227263"/>
          <a:ext cx="10515600" cy="39110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92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9CEE1A56-19D7-E44D-B7AA-155329B02550}"/>
              </a:ext>
            </a:extLst>
          </p:cNvPr>
          <p:cNvSpPr txBox="1">
            <a:spLocks/>
          </p:cNvSpPr>
          <p:nvPr/>
        </p:nvSpPr>
        <p:spPr>
          <a:xfrm>
            <a:off x="770011" y="1456661"/>
            <a:ext cx="10515600" cy="42924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rPr>
              <a:t>We explore, visualize and prepare data, the complete notebook can be seen in the following link: </a:t>
            </a:r>
            <a:r>
              <a:rPr lang="en-US" sz="2200" dirty="0">
                <a:solidFill>
                  <a:schemeClr val="accent3">
                    <a:lumMod val="25000"/>
                  </a:schemeClr>
                </a:solidFill>
                <a:latin typeface="Abadi" panose="020B0604020104020204" pitchFamily="34" charset="0"/>
                <a:hlinkClick r:id="rId3"/>
              </a:rPr>
              <a:t>Lab 4: EDA with Visualization</a:t>
            </a:r>
            <a:r>
              <a:rPr lang="en-US" sz="2200" dirty="0">
                <a:solidFill>
                  <a:schemeClr val="accent3">
                    <a:lumMod val="25000"/>
                  </a:schemeClr>
                </a:solidFill>
                <a:latin typeface="Abadi" panose="020B0604020104020204" pitchFamily="34" charset="0"/>
              </a:rPr>
              <a:t>. Here are the list of charts displayed:</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Flight Number: These charts provide information on different attributes and flight number. They also display the outcome:</a:t>
            </a:r>
          </a:p>
          <a:p>
            <a:pPr lvl="1"/>
            <a:r>
              <a:rPr lang="en-US" sz="1800" dirty="0">
                <a:solidFill>
                  <a:schemeClr val="accent3">
                    <a:lumMod val="25000"/>
                  </a:schemeClr>
                </a:solidFill>
                <a:latin typeface="Abadi" panose="020B0604020104020204" pitchFamily="34" charset="0"/>
              </a:rPr>
              <a:t>Payload Mass: we wish to understand how the mass might affect the success outcome.</a:t>
            </a:r>
          </a:p>
          <a:p>
            <a:pPr lvl="1"/>
            <a:r>
              <a:rPr lang="en-US" sz="1800" dirty="0">
                <a:solidFill>
                  <a:schemeClr val="accent3">
                    <a:lumMod val="25000"/>
                  </a:schemeClr>
                </a:solidFill>
                <a:latin typeface="Abadi" panose="020B0604020104020204" pitchFamily="34" charset="0"/>
              </a:rPr>
              <a:t>Launch Site: we wish to understand how different launch sights affect the success outcome.</a:t>
            </a:r>
            <a:endParaRPr lang="en-US" sz="26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Launch Site / Payload Mass: We observe if there is a relationship between launch sites and their payload mass.</a:t>
            </a: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9CEE1A56-19D7-E44D-B7AA-155329B02550}"/>
              </a:ext>
            </a:extLst>
          </p:cNvPr>
          <p:cNvSpPr txBox="1">
            <a:spLocks/>
          </p:cNvSpPr>
          <p:nvPr/>
        </p:nvSpPr>
        <p:spPr>
          <a:xfrm>
            <a:off x="770011" y="1456661"/>
            <a:ext cx="10515600" cy="42924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Orbit Type: we wish to analyze the effect of orbit type and the relation with other attributes:</a:t>
            </a:r>
          </a:p>
          <a:p>
            <a:pPr lvl="1"/>
            <a:r>
              <a:rPr lang="en-US" sz="1800" dirty="0">
                <a:solidFill>
                  <a:schemeClr val="accent3">
                    <a:lumMod val="25000"/>
                  </a:schemeClr>
                </a:solidFill>
                <a:latin typeface="Abadi" panose="020B0604020104020204" pitchFamily="34" charset="0"/>
              </a:rPr>
              <a:t> Success Rate: how different orbit types have an effect on the success rate.</a:t>
            </a:r>
          </a:p>
          <a:p>
            <a:pPr lvl="1"/>
            <a:r>
              <a:rPr lang="en-US" sz="1800" dirty="0">
                <a:solidFill>
                  <a:schemeClr val="accent3">
                    <a:lumMod val="25000"/>
                  </a:schemeClr>
                </a:solidFill>
                <a:latin typeface="Abadi" panose="020B0604020104020204" pitchFamily="34" charset="0"/>
              </a:rPr>
              <a:t>Flight Number: we see how orbit type and flight number are related.</a:t>
            </a:r>
          </a:p>
          <a:p>
            <a:pPr lvl="1"/>
            <a:r>
              <a:rPr lang="en-US" sz="1800" dirty="0">
                <a:solidFill>
                  <a:schemeClr val="accent3">
                    <a:lumMod val="25000"/>
                  </a:schemeClr>
                </a:solidFill>
                <a:latin typeface="Abadi" panose="020B0604020104020204" pitchFamily="34" charset="0"/>
              </a:rPr>
              <a:t>Payload: we visualize how Payload mass is related to orbit type.</a:t>
            </a:r>
          </a:p>
          <a:p>
            <a:r>
              <a:rPr lang="en-US" sz="2200" dirty="0">
                <a:solidFill>
                  <a:schemeClr val="accent3">
                    <a:lumMod val="25000"/>
                  </a:schemeClr>
                </a:solidFill>
                <a:latin typeface="Abadi" panose="020B0604020104020204" pitchFamily="34" charset="0"/>
              </a:rPr>
              <a:t>Launch Success Yearly Trend: we see how the success rate has varied throughout time.</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The variables that might affect the success rate are selected and dummy variables are created for categorical columns. Now all relevant variables are numerical.</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09255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Queries Where Performed:</a:t>
            </a:r>
          </a:p>
          <a:p>
            <a:pPr>
              <a:lnSpc>
                <a:spcPct val="100000"/>
              </a:lnSpc>
              <a:spcBef>
                <a:spcPts val="1100"/>
              </a:spcBef>
            </a:pPr>
            <a:r>
              <a:rPr lang="en-US" sz="1400" dirty="0">
                <a:solidFill>
                  <a:schemeClr val="accent3">
                    <a:lumMod val="25000"/>
                  </a:schemeClr>
                </a:solidFill>
                <a:latin typeface="Abadi" panose="020B0604020104020204" pitchFamily="34" charset="0"/>
              </a:rPr>
              <a:t>Displaying the names of the unique launch sites in the space mission</a:t>
            </a:r>
          </a:p>
          <a:p>
            <a:pPr>
              <a:lnSpc>
                <a:spcPct val="100000"/>
              </a:lnSpc>
              <a:spcBef>
                <a:spcPts val="1100"/>
              </a:spcBef>
            </a:pPr>
            <a:r>
              <a:rPr lang="en-US" sz="1400" dirty="0">
                <a:solidFill>
                  <a:schemeClr val="accent3">
                    <a:lumMod val="25000"/>
                  </a:schemeClr>
                </a:solidFill>
                <a:latin typeface="Abadi" panose="020B0604020104020204" pitchFamily="34" charset="0"/>
              </a:rPr>
              <a:t>Display 5 records where launch sites begin with the </a:t>
            </a:r>
            <a:r>
              <a:rPr lang="en-US" sz="1400" dirty="0" err="1">
                <a:solidFill>
                  <a:schemeClr val="accent3">
                    <a:lumMod val="25000"/>
                  </a:schemeClr>
                </a:solidFill>
                <a:latin typeface="Abadi" panose="020B0604020104020204" pitchFamily="34" charset="0"/>
              </a:rPr>
              <a:t>string’CCA</a:t>
            </a:r>
            <a:r>
              <a:rPr lang="en-US" sz="1400" dirty="0">
                <a:solidFill>
                  <a:schemeClr val="accent3">
                    <a:lumMod val="25000"/>
                  </a:schemeClr>
                </a:solidFill>
                <a:latin typeface="Abadi" panose="020B0604020104020204" pitchFamily="34" charset="0"/>
              </a:rPr>
              <a:t>’</a:t>
            </a:r>
          </a:p>
          <a:p>
            <a:pPr>
              <a:lnSpc>
                <a:spcPct val="100000"/>
              </a:lnSpc>
              <a:spcBef>
                <a:spcPts val="1100"/>
              </a:spcBef>
            </a:pPr>
            <a:r>
              <a:rPr lang="es-US" sz="1400" dirty="0" err="1">
                <a:latin typeface="Abadi" panose="020B0604020104020204" pitchFamily="34" charset="0"/>
              </a:rPr>
              <a:t>Display</a:t>
            </a:r>
            <a:r>
              <a:rPr lang="es-US" sz="1400" dirty="0">
                <a:latin typeface="Abadi" panose="020B0604020104020204" pitchFamily="34" charset="0"/>
              </a:rPr>
              <a:t> </a:t>
            </a:r>
            <a:r>
              <a:rPr lang="es-US" sz="1400" dirty="0" err="1">
                <a:latin typeface="Abadi" panose="020B0604020104020204" pitchFamily="34" charset="0"/>
              </a:rPr>
              <a:t>the</a:t>
            </a:r>
            <a:r>
              <a:rPr lang="es-US" sz="1400" dirty="0">
                <a:latin typeface="Abadi" panose="020B0604020104020204" pitchFamily="34" charset="0"/>
              </a:rPr>
              <a:t> total </a:t>
            </a:r>
            <a:r>
              <a:rPr lang="es-US" sz="1400" dirty="0" err="1">
                <a:latin typeface="Abadi" panose="020B0604020104020204" pitchFamily="34" charset="0"/>
              </a:rPr>
              <a:t>payload</a:t>
            </a:r>
            <a:r>
              <a:rPr lang="es-US" sz="1400" dirty="0">
                <a:latin typeface="Abadi" panose="020B0604020104020204" pitchFamily="34" charset="0"/>
              </a:rPr>
              <a:t> </a:t>
            </a:r>
            <a:r>
              <a:rPr lang="es-US" sz="1400" dirty="0" err="1">
                <a:latin typeface="Abadi" panose="020B0604020104020204" pitchFamily="34" charset="0"/>
              </a:rPr>
              <a:t>mass</a:t>
            </a:r>
            <a:r>
              <a:rPr lang="es-US" sz="1400" dirty="0">
                <a:latin typeface="Abadi" panose="020B0604020104020204" pitchFamily="34" charset="0"/>
              </a:rPr>
              <a:t> </a:t>
            </a:r>
            <a:r>
              <a:rPr lang="es-US" sz="1400" dirty="0" err="1">
                <a:latin typeface="Abadi" panose="020B0604020104020204" pitchFamily="34" charset="0"/>
              </a:rPr>
              <a:t>carried</a:t>
            </a:r>
            <a:r>
              <a:rPr lang="es-US" sz="1400" dirty="0">
                <a:latin typeface="Abadi" panose="020B0604020104020204" pitchFamily="34" charset="0"/>
              </a:rPr>
              <a:t> </a:t>
            </a:r>
            <a:r>
              <a:rPr lang="es-US" sz="1400" dirty="0" err="1">
                <a:latin typeface="Abadi" panose="020B0604020104020204" pitchFamily="34" charset="0"/>
              </a:rPr>
              <a:t>by</a:t>
            </a:r>
            <a:r>
              <a:rPr lang="es-US" sz="1400" dirty="0">
                <a:latin typeface="Abadi" panose="020B0604020104020204" pitchFamily="34" charset="0"/>
              </a:rPr>
              <a:t> </a:t>
            </a:r>
            <a:r>
              <a:rPr lang="es-US" sz="1400" dirty="0" err="1">
                <a:latin typeface="Abadi" panose="020B0604020104020204" pitchFamily="34" charset="0"/>
              </a:rPr>
              <a:t>boosters</a:t>
            </a:r>
            <a:r>
              <a:rPr lang="es-US" sz="1400" dirty="0">
                <a:latin typeface="Abadi" panose="020B0604020104020204" pitchFamily="34" charset="0"/>
              </a:rPr>
              <a:t> </a:t>
            </a:r>
            <a:r>
              <a:rPr lang="es-US" sz="1400" dirty="0" err="1">
                <a:latin typeface="Abadi" panose="020B0604020104020204" pitchFamily="34" charset="0"/>
              </a:rPr>
              <a:t>launched</a:t>
            </a:r>
            <a:r>
              <a:rPr lang="es-US" sz="1400" dirty="0">
                <a:latin typeface="Abadi" panose="020B0604020104020204" pitchFamily="34" charset="0"/>
              </a:rPr>
              <a:t> </a:t>
            </a:r>
            <a:r>
              <a:rPr lang="es-US" sz="1400" dirty="0" err="1">
                <a:latin typeface="Abadi" panose="020B0604020104020204" pitchFamily="34" charset="0"/>
              </a:rPr>
              <a:t>by</a:t>
            </a:r>
            <a:r>
              <a:rPr lang="es-US" sz="1400" dirty="0">
                <a:latin typeface="Abadi" panose="020B0604020104020204" pitchFamily="34" charset="0"/>
              </a:rPr>
              <a:t> NASA (CRS)</a:t>
            </a:r>
          </a:p>
          <a:p>
            <a:pPr>
              <a:lnSpc>
                <a:spcPct val="100000"/>
              </a:lnSpc>
              <a:spcBef>
                <a:spcPts val="1100"/>
              </a:spcBef>
            </a:pPr>
            <a:r>
              <a:rPr lang="es-US" sz="1400" dirty="0" err="1">
                <a:latin typeface="Abadi" panose="020B0604020104020204" pitchFamily="34" charset="0"/>
              </a:rPr>
              <a:t>Display</a:t>
            </a:r>
            <a:r>
              <a:rPr lang="es-US" sz="1400" dirty="0">
                <a:latin typeface="Abadi" panose="020B0604020104020204" pitchFamily="34" charset="0"/>
              </a:rPr>
              <a:t> </a:t>
            </a:r>
            <a:r>
              <a:rPr lang="es-US" sz="1400" dirty="0" err="1">
                <a:latin typeface="Abadi" panose="020B0604020104020204" pitchFamily="34" charset="0"/>
              </a:rPr>
              <a:t>average</a:t>
            </a:r>
            <a:r>
              <a:rPr lang="es-US" sz="1400" dirty="0">
                <a:latin typeface="Abadi" panose="020B0604020104020204" pitchFamily="34" charset="0"/>
              </a:rPr>
              <a:t> </a:t>
            </a:r>
            <a:r>
              <a:rPr lang="es-US" sz="1400" dirty="0" err="1">
                <a:latin typeface="Abadi" panose="020B0604020104020204" pitchFamily="34" charset="0"/>
              </a:rPr>
              <a:t>payload</a:t>
            </a:r>
            <a:r>
              <a:rPr lang="es-US" sz="1400" dirty="0">
                <a:latin typeface="Abadi" panose="020B0604020104020204" pitchFamily="34" charset="0"/>
              </a:rPr>
              <a:t> </a:t>
            </a:r>
            <a:r>
              <a:rPr lang="es-US" sz="1400" dirty="0" err="1">
                <a:latin typeface="Abadi" panose="020B0604020104020204" pitchFamily="34" charset="0"/>
              </a:rPr>
              <a:t>mass</a:t>
            </a:r>
            <a:r>
              <a:rPr lang="es-US" sz="1400" dirty="0">
                <a:latin typeface="Abadi" panose="020B0604020104020204" pitchFamily="34" charset="0"/>
              </a:rPr>
              <a:t> </a:t>
            </a:r>
            <a:r>
              <a:rPr lang="es-US" sz="1400" dirty="0" err="1">
                <a:latin typeface="Abadi" panose="020B0604020104020204" pitchFamily="34" charset="0"/>
              </a:rPr>
              <a:t>carried</a:t>
            </a:r>
            <a:r>
              <a:rPr lang="es-US" sz="1400" dirty="0">
                <a:latin typeface="Abadi" panose="020B0604020104020204" pitchFamily="34" charset="0"/>
              </a:rPr>
              <a:t> </a:t>
            </a:r>
            <a:r>
              <a:rPr lang="es-US" sz="1400" dirty="0" err="1">
                <a:latin typeface="Abadi" panose="020B0604020104020204" pitchFamily="34" charset="0"/>
              </a:rPr>
              <a:t>by</a:t>
            </a:r>
            <a:r>
              <a:rPr lang="es-US" sz="1400" dirty="0">
                <a:latin typeface="Abadi" panose="020B0604020104020204" pitchFamily="34" charset="0"/>
              </a:rPr>
              <a:t> </a:t>
            </a:r>
            <a:r>
              <a:rPr lang="es-US" sz="1400" dirty="0" err="1">
                <a:latin typeface="Abadi" panose="020B0604020104020204" pitchFamily="34" charset="0"/>
              </a:rPr>
              <a:t>booster</a:t>
            </a:r>
            <a:r>
              <a:rPr lang="es-US" sz="1400" dirty="0">
                <a:latin typeface="Abadi" panose="020B0604020104020204" pitchFamily="34" charset="0"/>
              </a:rPr>
              <a:t> </a:t>
            </a:r>
            <a:r>
              <a:rPr lang="es-US" sz="1400" dirty="0" err="1">
                <a:latin typeface="Abadi" panose="020B0604020104020204" pitchFamily="34" charset="0"/>
              </a:rPr>
              <a:t>version</a:t>
            </a:r>
            <a:r>
              <a:rPr lang="es-US" sz="1400" dirty="0">
                <a:latin typeface="Abadi" panose="020B0604020104020204" pitchFamily="34" charset="0"/>
              </a:rPr>
              <a:t> F9 v1.1</a:t>
            </a:r>
          </a:p>
          <a:p>
            <a:pPr>
              <a:lnSpc>
                <a:spcPct val="100000"/>
              </a:lnSpc>
              <a:spcBef>
                <a:spcPts val="1100"/>
              </a:spcBef>
            </a:pPr>
            <a:r>
              <a:rPr lang="es-US" sz="1400" dirty="0" err="1">
                <a:latin typeface="Abadi" panose="020B0604020104020204" pitchFamily="34" charset="0"/>
              </a:rPr>
              <a:t>List</a:t>
            </a:r>
            <a:r>
              <a:rPr lang="es-US" sz="1400" dirty="0">
                <a:latin typeface="Abadi" panose="020B0604020104020204" pitchFamily="34" charset="0"/>
              </a:rPr>
              <a:t> </a:t>
            </a:r>
            <a:r>
              <a:rPr lang="es-US" sz="1400" dirty="0" err="1">
                <a:latin typeface="Abadi" panose="020B0604020104020204" pitchFamily="34" charset="0"/>
              </a:rPr>
              <a:t>the</a:t>
            </a:r>
            <a:r>
              <a:rPr lang="es-US" sz="1400" dirty="0">
                <a:latin typeface="Abadi" panose="020B0604020104020204" pitchFamily="34" charset="0"/>
              </a:rPr>
              <a:t> date </a:t>
            </a:r>
            <a:r>
              <a:rPr lang="es-US" sz="1400" dirty="0" err="1">
                <a:latin typeface="Abadi" panose="020B0604020104020204" pitchFamily="34" charset="0"/>
              </a:rPr>
              <a:t>when</a:t>
            </a:r>
            <a:r>
              <a:rPr lang="es-US" sz="1400" dirty="0">
                <a:latin typeface="Abadi" panose="020B0604020104020204" pitchFamily="34" charset="0"/>
              </a:rPr>
              <a:t> </a:t>
            </a:r>
            <a:r>
              <a:rPr lang="es-US" sz="1400" dirty="0" err="1">
                <a:latin typeface="Abadi" panose="020B0604020104020204" pitchFamily="34" charset="0"/>
              </a:rPr>
              <a:t>the</a:t>
            </a:r>
            <a:r>
              <a:rPr lang="es-US" sz="1400" dirty="0">
                <a:latin typeface="Abadi" panose="020B0604020104020204" pitchFamily="34" charset="0"/>
              </a:rPr>
              <a:t> </a:t>
            </a:r>
            <a:r>
              <a:rPr lang="es-US" sz="1400" dirty="0" err="1">
                <a:latin typeface="Abadi" panose="020B0604020104020204" pitchFamily="34" charset="0"/>
              </a:rPr>
              <a:t>first</a:t>
            </a:r>
            <a:r>
              <a:rPr lang="es-US" sz="1400" dirty="0">
                <a:latin typeface="Abadi" panose="020B0604020104020204" pitchFamily="34" charset="0"/>
              </a:rPr>
              <a:t> </a:t>
            </a:r>
            <a:r>
              <a:rPr lang="es-US" sz="1400" dirty="0" err="1">
                <a:latin typeface="Abadi" panose="020B0604020104020204" pitchFamily="34" charset="0"/>
              </a:rPr>
              <a:t>successful</a:t>
            </a:r>
            <a:r>
              <a:rPr lang="es-US" sz="1400" dirty="0">
                <a:latin typeface="Abadi" panose="020B0604020104020204" pitchFamily="34" charset="0"/>
              </a:rPr>
              <a:t> </a:t>
            </a:r>
            <a:r>
              <a:rPr lang="es-US" sz="1400" dirty="0" err="1">
                <a:latin typeface="Abadi" panose="020B0604020104020204" pitchFamily="34" charset="0"/>
              </a:rPr>
              <a:t>landing</a:t>
            </a:r>
            <a:r>
              <a:rPr lang="es-US" sz="1400" dirty="0">
                <a:latin typeface="Abadi" panose="020B0604020104020204" pitchFamily="34" charset="0"/>
              </a:rPr>
              <a:t> </a:t>
            </a:r>
            <a:r>
              <a:rPr lang="es-US" sz="1400" dirty="0" err="1">
                <a:latin typeface="Abadi" panose="020B0604020104020204" pitchFamily="34" charset="0"/>
              </a:rPr>
              <a:t>outcome</a:t>
            </a:r>
            <a:r>
              <a:rPr lang="es-US" sz="1400" dirty="0">
                <a:latin typeface="Abadi" panose="020B0604020104020204" pitchFamily="34" charset="0"/>
              </a:rPr>
              <a:t> in </a:t>
            </a:r>
            <a:r>
              <a:rPr lang="es-US" sz="1400" dirty="0" err="1">
                <a:latin typeface="Abadi" panose="020B0604020104020204" pitchFamily="34" charset="0"/>
              </a:rPr>
              <a:t>ground</a:t>
            </a:r>
            <a:r>
              <a:rPr lang="es-US" sz="1400" dirty="0">
                <a:latin typeface="Abadi" panose="020B0604020104020204" pitchFamily="34" charset="0"/>
              </a:rPr>
              <a:t> </a:t>
            </a:r>
            <a:r>
              <a:rPr lang="es-US" sz="1400" dirty="0" err="1">
                <a:latin typeface="Abadi" panose="020B0604020104020204" pitchFamily="34" charset="0"/>
              </a:rPr>
              <a:t>pad</a:t>
            </a:r>
            <a:r>
              <a:rPr lang="es-US" sz="1400" dirty="0">
                <a:latin typeface="Abadi" panose="020B0604020104020204" pitchFamily="34" charset="0"/>
              </a:rPr>
              <a:t> </a:t>
            </a:r>
            <a:r>
              <a:rPr lang="es-US" sz="1400" dirty="0" err="1">
                <a:latin typeface="Abadi" panose="020B0604020104020204" pitchFamily="34" charset="0"/>
              </a:rPr>
              <a:t>was</a:t>
            </a:r>
            <a:r>
              <a:rPr lang="es-US" sz="1400" dirty="0">
                <a:latin typeface="Abadi" panose="020B0604020104020204" pitchFamily="34" charset="0"/>
              </a:rPr>
              <a:t> </a:t>
            </a:r>
            <a:r>
              <a:rPr lang="es-US" sz="1400" dirty="0" err="1">
                <a:latin typeface="Abadi" panose="020B0604020104020204" pitchFamily="34" charset="0"/>
              </a:rPr>
              <a:t>acheived</a:t>
            </a:r>
            <a:r>
              <a:rPr lang="es-US" sz="1400" dirty="0">
                <a:latin typeface="Abadi" panose="020B0604020104020204" pitchFamily="34" charset="0"/>
              </a:rPr>
              <a:t>.</a:t>
            </a:r>
          </a:p>
          <a:p>
            <a:pPr>
              <a:lnSpc>
                <a:spcPct val="100000"/>
              </a:lnSpc>
              <a:spcBef>
                <a:spcPts val="1100"/>
              </a:spcBef>
            </a:pPr>
            <a:r>
              <a:rPr lang="es-US" sz="1400" dirty="0" err="1">
                <a:latin typeface="Abadi" panose="020B0604020104020204" pitchFamily="34" charset="0"/>
              </a:rPr>
              <a:t>List</a:t>
            </a:r>
            <a:r>
              <a:rPr lang="es-US" sz="1400" dirty="0">
                <a:latin typeface="Abadi" panose="020B0604020104020204" pitchFamily="34" charset="0"/>
              </a:rPr>
              <a:t> </a:t>
            </a:r>
            <a:r>
              <a:rPr lang="es-US" sz="1400" dirty="0" err="1">
                <a:latin typeface="Abadi" panose="020B0604020104020204" pitchFamily="34" charset="0"/>
              </a:rPr>
              <a:t>the</a:t>
            </a:r>
            <a:r>
              <a:rPr lang="es-US" sz="1400" dirty="0">
                <a:latin typeface="Abadi" panose="020B0604020104020204" pitchFamily="34" charset="0"/>
              </a:rPr>
              <a:t> </a:t>
            </a:r>
            <a:r>
              <a:rPr lang="es-US" sz="1400" dirty="0" err="1">
                <a:latin typeface="Abadi" panose="020B0604020104020204" pitchFamily="34" charset="0"/>
              </a:rPr>
              <a:t>names</a:t>
            </a:r>
            <a:r>
              <a:rPr lang="es-US" sz="1400" dirty="0">
                <a:latin typeface="Abadi" panose="020B0604020104020204" pitchFamily="34" charset="0"/>
              </a:rPr>
              <a:t> of </a:t>
            </a:r>
            <a:r>
              <a:rPr lang="es-US" sz="1400" dirty="0" err="1">
                <a:latin typeface="Abadi" panose="020B0604020104020204" pitchFamily="34" charset="0"/>
              </a:rPr>
              <a:t>the</a:t>
            </a:r>
            <a:r>
              <a:rPr lang="es-US" sz="1400" dirty="0">
                <a:latin typeface="Abadi" panose="020B0604020104020204" pitchFamily="34" charset="0"/>
              </a:rPr>
              <a:t> </a:t>
            </a:r>
            <a:r>
              <a:rPr lang="es-US" sz="1400" dirty="0" err="1">
                <a:latin typeface="Abadi" panose="020B0604020104020204" pitchFamily="34" charset="0"/>
              </a:rPr>
              <a:t>boosters</a:t>
            </a:r>
            <a:r>
              <a:rPr lang="es-US" sz="1400" dirty="0">
                <a:latin typeface="Abadi" panose="020B0604020104020204" pitchFamily="34" charset="0"/>
              </a:rPr>
              <a:t> </a:t>
            </a:r>
            <a:r>
              <a:rPr lang="es-US" sz="1400" dirty="0" err="1">
                <a:latin typeface="Abadi" panose="020B0604020104020204" pitchFamily="34" charset="0"/>
              </a:rPr>
              <a:t>which</a:t>
            </a:r>
            <a:r>
              <a:rPr lang="es-US" sz="1400" dirty="0">
                <a:latin typeface="Abadi" panose="020B0604020104020204" pitchFamily="34" charset="0"/>
              </a:rPr>
              <a:t> </a:t>
            </a:r>
            <a:r>
              <a:rPr lang="es-US" sz="1400" dirty="0" err="1">
                <a:latin typeface="Abadi" panose="020B0604020104020204" pitchFamily="34" charset="0"/>
              </a:rPr>
              <a:t>have</a:t>
            </a:r>
            <a:r>
              <a:rPr lang="es-US" sz="1400" dirty="0">
                <a:latin typeface="Abadi" panose="020B0604020104020204" pitchFamily="34" charset="0"/>
              </a:rPr>
              <a:t> </a:t>
            </a:r>
            <a:r>
              <a:rPr lang="es-US" sz="1400" dirty="0" err="1">
                <a:latin typeface="Abadi" panose="020B0604020104020204" pitchFamily="34" charset="0"/>
              </a:rPr>
              <a:t>success</a:t>
            </a:r>
            <a:r>
              <a:rPr lang="es-US" sz="1400" dirty="0">
                <a:latin typeface="Abadi" panose="020B0604020104020204" pitchFamily="34" charset="0"/>
              </a:rPr>
              <a:t> in </a:t>
            </a:r>
            <a:r>
              <a:rPr lang="es-US" sz="1400" dirty="0" err="1">
                <a:latin typeface="Abadi" panose="020B0604020104020204" pitchFamily="34" charset="0"/>
              </a:rPr>
              <a:t>drone</a:t>
            </a:r>
            <a:r>
              <a:rPr lang="es-US" sz="1400" dirty="0">
                <a:latin typeface="Abadi" panose="020B0604020104020204" pitchFamily="34" charset="0"/>
              </a:rPr>
              <a:t> </a:t>
            </a:r>
            <a:r>
              <a:rPr lang="es-US" sz="1400" dirty="0" err="1">
                <a:latin typeface="Abadi" panose="020B0604020104020204" pitchFamily="34" charset="0"/>
              </a:rPr>
              <a:t>ship</a:t>
            </a:r>
            <a:r>
              <a:rPr lang="es-US" sz="1400" dirty="0">
                <a:latin typeface="Abadi" panose="020B0604020104020204" pitchFamily="34" charset="0"/>
              </a:rPr>
              <a:t> and </a:t>
            </a:r>
            <a:r>
              <a:rPr lang="es-US" sz="1400" dirty="0" err="1">
                <a:latin typeface="Abadi" panose="020B0604020104020204" pitchFamily="34" charset="0"/>
              </a:rPr>
              <a:t>have</a:t>
            </a:r>
            <a:r>
              <a:rPr lang="es-US" sz="1400" dirty="0">
                <a:latin typeface="Abadi" panose="020B0604020104020204" pitchFamily="34" charset="0"/>
              </a:rPr>
              <a:t> </a:t>
            </a:r>
            <a:r>
              <a:rPr lang="es-US" sz="1400" dirty="0" err="1">
                <a:latin typeface="Abadi" panose="020B0604020104020204" pitchFamily="34" charset="0"/>
              </a:rPr>
              <a:t>payload</a:t>
            </a:r>
            <a:r>
              <a:rPr lang="es-US" sz="1400" dirty="0">
                <a:latin typeface="Abadi" panose="020B0604020104020204" pitchFamily="34" charset="0"/>
              </a:rPr>
              <a:t> </a:t>
            </a:r>
            <a:r>
              <a:rPr lang="es-US" sz="1400" dirty="0" err="1">
                <a:latin typeface="Abadi" panose="020B0604020104020204" pitchFamily="34" charset="0"/>
              </a:rPr>
              <a:t>mass</a:t>
            </a:r>
            <a:r>
              <a:rPr lang="es-US" sz="1400" dirty="0">
                <a:latin typeface="Abadi" panose="020B0604020104020204" pitchFamily="34" charset="0"/>
              </a:rPr>
              <a:t> </a:t>
            </a:r>
            <a:r>
              <a:rPr lang="es-US" sz="1400" dirty="0" err="1">
                <a:latin typeface="Abadi" panose="020B0604020104020204" pitchFamily="34" charset="0"/>
              </a:rPr>
              <a:t>greater</a:t>
            </a:r>
            <a:r>
              <a:rPr lang="es-US" sz="1400" dirty="0">
                <a:latin typeface="Abadi" panose="020B0604020104020204" pitchFamily="34" charset="0"/>
              </a:rPr>
              <a:t> </a:t>
            </a:r>
            <a:r>
              <a:rPr lang="es-US" sz="1400" dirty="0" err="1">
                <a:latin typeface="Abadi" panose="020B0604020104020204" pitchFamily="34" charset="0"/>
              </a:rPr>
              <a:t>than</a:t>
            </a:r>
            <a:r>
              <a:rPr lang="es-US" sz="1400" dirty="0">
                <a:latin typeface="Abadi" panose="020B0604020104020204" pitchFamily="34" charset="0"/>
              </a:rPr>
              <a:t> 4000 </a:t>
            </a:r>
            <a:r>
              <a:rPr lang="es-US" sz="1400" dirty="0" err="1">
                <a:latin typeface="Abadi" panose="020B0604020104020204" pitchFamily="34" charset="0"/>
              </a:rPr>
              <a:t>but</a:t>
            </a:r>
            <a:r>
              <a:rPr lang="es-US" sz="1400" dirty="0">
                <a:latin typeface="Abadi" panose="020B0604020104020204" pitchFamily="34" charset="0"/>
              </a:rPr>
              <a:t> </a:t>
            </a:r>
            <a:r>
              <a:rPr lang="es-US" sz="1400" dirty="0" err="1">
                <a:latin typeface="Abadi" panose="020B0604020104020204" pitchFamily="34" charset="0"/>
              </a:rPr>
              <a:t>less</a:t>
            </a:r>
            <a:r>
              <a:rPr lang="es-US" sz="1400" dirty="0">
                <a:latin typeface="Abadi" panose="020B0604020104020204" pitchFamily="34" charset="0"/>
              </a:rPr>
              <a:t> </a:t>
            </a:r>
            <a:r>
              <a:rPr lang="es-US" sz="1400" dirty="0" err="1">
                <a:latin typeface="Abadi" panose="020B0604020104020204" pitchFamily="34" charset="0"/>
              </a:rPr>
              <a:t>than</a:t>
            </a:r>
            <a:r>
              <a:rPr lang="es-US" sz="1400" dirty="0">
                <a:latin typeface="Abadi" panose="020B0604020104020204" pitchFamily="34" charset="0"/>
              </a:rPr>
              <a:t> 6000</a:t>
            </a:r>
          </a:p>
          <a:p>
            <a:pPr>
              <a:lnSpc>
                <a:spcPct val="100000"/>
              </a:lnSpc>
              <a:spcBef>
                <a:spcPts val="1100"/>
              </a:spcBef>
            </a:pPr>
            <a:r>
              <a:rPr lang="es-US" sz="1400" dirty="0" err="1">
                <a:latin typeface="Abadi" panose="020B0604020104020204" pitchFamily="34" charset="0"/>
              </a:rPr>
              <a:t>List</a:t>
            </a:r>
            <a:r>
              <a:rPr lang="es-US" sz="1400" dirty="0">
                <a:latin typeface="Abadi" panose="020B0604020104020204" pitchFamily="34" charset="0"/>
              </a:rPr>
              <a:t> </a:t>
            </a:r>
            <a:r>
              <a:rPr lang="es-US" sz="1400" dirty="0" err="1">
                <a:latin typeface="Abadi" panose="020B0604020104020204" pitchFamily="34" charset="0"/>
              </a:rPr>
              <a:t>the</a:t>
            </a:r>
            <a:r>
              <a:rPr lang="es-US" sz="1400" dirty="0">
                <a:latin typeface="Abadi" panose="020B0604020104020204" pitchFamily="34" charset="0"/>
              </a:rPr>
              <a:t> total </a:t>
            </a:r>
            <a:r>
              <a:rPr lang="es-US" sz="1400" dirty="0" err="1">
                <a:latin typeface="Abadi" panose="020B0604020104020204" pitchFamily="34" charset="0"/>
              </a:rPr>
              <a:t>number</a:t>
            </a:r>
            <a:r>
              <a:rPr lang="es-US" sz="1400" dirty="0">
                <a:latin typeface="Abadi" panose="020B0604020104020204" pitchFamily="34" charset="0"/>
              </a:rPr>
              <a:t> of </a:t>
            </a:r>
            <a:r>
              <a:rPr lang="es-US" sz="1400" dirty="0" err="1">
                <a:latin typeface="Abadi" panose="020B0604020104020204" pitchFamily="34" charset="0"/>
              </a:rPr>
              <a:t>successful</a:t>
            </a:r>
            <a:r>
              <a:rPr lang="es-US" sz="1400" dirty="0">
                <a:latin typeface="Abadi" panose="020B0604020104020204" pitchFamily="34" charset="0"/>
              </a:rPr>
              <a:t> and </a:t>
            </a:r>
            <a:r>
              <a:rPr lang="es-US" sz="1400" dirty="0" err="1">
                <a:latin typeface="Abadi" panose="020B0604020104020204" pitchFamily="34" charset="0"/>
              </a:rPr>
              <a:t>failure</a:t>
            </a:r>
            <a:r>
              <a:rPr lang="es-US" sz="1400" dirty="0">
                <a:latin typeface="Abadi" panose="020B0604020104020204" pitchFamily="34" charset="0"/>
              </a:rPr>
              <a:t> </a:t>
            </a:r>
            <a:r>
              <a:rPr lang="es-US" sz="1400" dirty="0" err="1">
                <a:latin typeface="Abadi" panose="020B0604020104020204" pitchFamily="34" charset="0"/>
              </a:rPr>
              <a:t>mission</a:t>
            </a:r>
            <a:r>
              <a:rPr lang="es-US" sz="1400" dirty="0">
                <a:latin typeface="Abadi" panose="020B0604020104020204" pitchFamily="34" charset="0"/>
              </a:rPr>
              <a:t> </a:t>
            </a:r>
            <a:r>
              <a:rPr lang="es-US" sz="1400" dirty="0" err="1">
                <a:latin typeface="Abadi" panose="020B0604020104020204" pitchFamily="34" charset="0"/>
              </a:rPr>
              <a:t>outcomes</a:t>
            </a:r>
            <a:endParaRPr lang="es-US" sz="1400" dirty="0">
              <a:latin typeface="Abadi" panose="020B0604020104020204" pitchFamily="34" charset="0"/>
            </a:endParaRPr>
          </a:p>
          <a:p>
            <a:pPr>
              <a:lnSpc>
                <a:spcPct val="100000"/>
              </a:lnSpc>
              <a:spcBef>
                <a:spcPts val="1100"/>
              </a:spcBef>
            </a:pPr>
            <a:r>
              <a:rPr lang="es-US" sz="1400" dirty="0" err="1">
                <a:latin typeface="Abadi" panose="020B0604020104020204" pitchFamily="34" charset="0"/>
              </a:rPr>
              <a:t>List</a:t>
            </a:r>
            <a:r>
              <a:rPr lang="es-US" sz="1400" dirty="0">
                <a:latin typeface="Abadi" panose="020B0604020104020204" pitchFamily="34" charset="0"/>
              </a:rPr>
              <a:t> </a:t>
            </a:r>
            <a:r>
              <a:rPr lang="es-US" sz="1400" dirty="0" err="1">
                <a:latin typeface="Abadi" panose="020B0604020104020204" pitchFamily="34" charset="0"/>
              </a:rPr>
              <a:t>the</a:t>
            </a:r>
            <a:r>
              <a:rPr lang="es-US" sz="1400" dirty="0">
                <a:latin typeface="Abadi" panose="020B0604020104020204" pitchFamily="34" charset="0"/>
              </a:rPr>
              <a:t> </a:t>
            </a:r>
            <a:r>
              <a:rPr lang="es-US" sz="1400" dirty="0" err="1">
                <a:latin typeface="Abadi" panose="020B0604020104020204" pitchFamily="34" charset="0"/>
              </a:rPr>
              <a:t>names</a:t>
            </a:r>
            <a:r>
              <a:rPr lang="es-US" sz="1400" dirty="0">
                <a:latin typeface="Abadi" panose="020B0604020104020204" pitchFamily="34" charset="0"/>
              </a:rPr>
              <a:t> of </a:t>
            </a:r>
            <a:r>
              <a:rPr lang="es-US" sz="1400" dirty="0" err="1">
                <a:latin typeface="Abadi" panose="020B0604020104020204" pitchFamily="34" charset="0"/>
              </a:rPr>
              <a:t>the</a:t>
            </a:r>
            <a:r>
              <a:rPr lang="es-US" sz="1400" dirty="0">
                <a:latin typeface="Abadi" panose="020B0604020104020204" pitchFamily="34" charset="0"/>
              </a:rPr>
              <a:t> </a:t>
            </a:r>
            <a:r>
              <a:rPr lang="es-US" sz="1400" dirty="0" err="1">
                <a:latin typeface="Abadi" panose="020B0604020104020204" pitchFamily="34" charset="0"/>
              </a:rPr>
              <a:t>booster_versions</a:t>
            </a:r>
            <a:r>
              <a:rPr lang="es-US" sz="1400" dirty="0">
                <a:latin typeface="Abadi" panose="020B0604020104020204" pitchFamily="34" charset="0"/>
              </a:rPr>
              <a:t> </a:t>
            </a:r>
            <a:r>
              <a:rPr lang="es-US" sz="1400" dirty="0" err="1">
                <a:latin typeface="Abadi" panose="020B0604020104020204" pitchFamily="34" charset="0"/>
              </a:rPr>
              <a:t>which</a:t>
            </a:r>
            <a:r>
              <a:rPr lang="es-US" sz="1400" dirty="0">
                <a:latin typeface="Abadi" panose="020B0604020104020204" pitchFamily="34" charset="0"/>
              </a:rPr>
              <a:t> </a:t>
            </a:r>
            <a:r>
              <a:rPr lang="es-US" sz="1400" dirty="0" err="1">
                <a:latin typeface="Abadi" panose="020B0604020104020204" pitchFamily="34" charset="0"/>
              </a:rPr>
              <a:t>have</a:t>
            </a:r>
            <a:r>
              <a:rPr lang="es-US" sz="1400" dirty="0">
                <a:latin typeface="Abadi" panose="020B0604020104020204" pitchFamily="34" charset="0"/>
              </a:rPr>
              <a:t> </a:t>
            </a:r>
            <a:r>
              <a:rPr lang="es-US" sz="1400" dirty="0" err="1">
                <a:latin typeface="Abadi" panose="020B0604020104020204" pitchFamily="34" charset="0"/>
              </a:rPr>
              <a:t>carried</a:t>
            </a:r>
            <a:r>
              <a:rPr lang="es-US" sz="1400" dirty="0">
                <a:latin typeface="Abadi" panose="020B0604020104020204" pitchFamily="34" charset="0"/>
              </a:rPr>
              <a:t> </a:t>
            </a:r>
            <a:r>
              <a:rPr lang="es-US" sz="1400" dirty="0" err="1">
                <a:latin typeface="Abadi" panose="020B0604020104020204" pitchFamily="34" charset="0"/>
              </a:rPr>
              <a:t>the</a:t>
            </a:r>
            <a:r>
              <a:rPr lang="es-US" sz="1400" dirty="0">
                <a:latin typeface="Abadi" panose="020B0604020104020204" pitchFamily="34" charset="0"/>
              </a:rPr>
              <a:t> </a:t>
            </a:r>
            <a:r>
              <a:rPr lang="es-US" sz="1400" dirty="0" err="1">
                <a:latin typeface="Abadi" panose="020B0604020104020204" pitchFamily="34" charset="0"/>
              </a:rPr>
              <a:t>maximum</a:t>
            </a:r>
            <a:r>
              <a:rPr lang="es-US" sz="1400" dirty="0">
                <a:latin typeface="Abadi" panose="020B0604020104020204" pitchFamily="34" charset="0"/>
              </a:rPr>
              <a:t> </a:t>
            </a:r>
            <a:r>
              <a:rPr lang="es-US" sz="1400" dirty="0" err="1">
                <a:latin typeface="Abadi" panose="020B0604020104020204" pitchFamily="34" charset="0"/>
              </a:rPr>
              <a:t>payload</a:t>
            </a:r>
            <a:r>
              <a:rPr lang="es-US" sz="1400" dirty="0">
                <a:latin typeface="Abadi" panose="020B0604020104020204" pitchFamily="34" charset="0"/>
              </a:rPr>
              <a:t> </a:t>
            </a:r>
            <a:r>
              <a:rPr lang="es-US" sz="1400" dirty="0" err="1">
                <a:latin typeface="Abadi" panose="020B0604020104020204" pitchFamily="34" charset="0"/>
              </a:rPr>
              <a:t>mass</a:t>
            </a:r>
            <a:r>
              <a:rPr lang="es-US" sz="1400" dirty="0">
                <a:latin typeface="Abadi" panose="020B0604020104020204" pitchFamily="34" charset="0"/>
              </a:rPr>
              <a:t>. Use a </a:t>
            </a:r>
            <a:r>
              <a:rPr lang="es-US" sz="1400" dirty="0" err="1">
                <a:latin typeface="Abadi" panose="020B0604020104020204" pitchFamily="34" charset="0"/>
              </a:rPr>
              <a:t>subquery</a:t>
            </a:r>
            <a:endParaRPr lang="es-US" sz="1400" dirty="0">
              <a:latin typeface="Abadi" panose="020B0604020104020204" pitchFamily="34" charset="0"/>
            </a:endParaRPr>
          </a:p>
          <a:p>
            <a:pPr>
              <a:lnSpc>
                <a:spcPct val="100000"/>
              </a:lnSpc>
              <a:spcBef>
                <a:spcPts val="1100"/>
              </a:spcBef>
            </a:pPr>
            <a:r>
              <a:rPr lang="es-US" sz="1400" dirty="0" err="1">
                <a:latin typeface="Abadi" panose="020B0604020104020204" pitchFamily="34" charset="0"/>
              </a:rPr>
              <a:t>List</a:t>
            </a:r>
            <a:r>
              <a:rPr lang="es-US" sz="1400" dirty="0">
                <a:latin typeface="Abadi" panose="020B0604020104020204" pitchFamily="34" charset="0"/>
              </a:rPr>
              <a:t> </a:t>
            </a:r>
            <a:r>
              <a:rPr lang="es-US" sz="1400" dirty="0" err="1">
                <a:latin typeface="Abadi" panose="020B0604020104020204" pitchFamily="34" charset="0"/>
              </a:rPr>
              <a:t>the</a:t>
            </a:r>
            <a:r>
              <a:rPr lang="es-US" sz="1400" dirty="0">
                <a:latin typeface="Abadi" panose="020B0604020104020204" pitchFamily="34" charset="0"/>
              </a:rPr>
              <a:t> </a:t>
            </a:r>
            <a:r>
              <a:rPr lang="es-US" sz="1400" dirty="0" err="1">
                <a:latin typeface="Abadi" panose="020B0604020104020204" pitchFamily="34" charset="0"/>
              </a:rPr>
              <a:t>failed</a:t>
            </a:r>
            <a:r>
              <a:rPr lang="es-US" sz="1400" dirty="0">
                <a:latin typeface="Abadi" panose="020B0604020104020204" pitchFamily="34" charset="0"/>
              </a:rPr>
              <a:t> </a:t>
            </a:r>
            <a:r>
              <a:rPr lang="es-US" sz="1400" dirty="0" err="1">
                <a:latin typeface="Abadi" panose="020B0604020104020204" pitchFamily="34" charset="0"/>
              </a:rPr>
              <a:t>landing_outcomes</a:t>
            </a:r>
            <a:r>
              <a:rPr lang="es-US" sz="1400" dirty="0">
                <a:latin typeface="Abadi" panose="020B0604020104020204" pitchFamily="34" charset="0"/>
              </a:rPr>
              <a:t> in </a:t>
            </a:r>
            <a:r>
              <a:rPr lang="es-US" sz="1400" dirty="0" err="1">
                <a:latin typeface="Abadi" panose="020B0604020104020204" pitchFamily="34" charset="0"/>
              </a:rPr>
              <a:t>drone</a:t>
            </a:r>
            <a:r>
              <a:rPr lang="es-US" sz="1400" dirty="0">
                <a:latin typeface="Abadi" panose="020B0604020104020204" pitchFamily="34" charset="0"/>
              </a:rPr>
              <a:t> </a:t>
            </a:r>
            <a:r>
              <a:rPr lang="es-US" sz="1400" dirty="0" err="1">
                <a:latin typeface="Abadi" panose="020B0604020104020204" pitchFamily="34" charset="0"/>
              </a:rPr>
              <a:t>ship</a:t>
            </a:r>
            <a:r>
              <a:rPr lang="es-US" sz="1400" dirty="0">
                <a:latin typeface="Abadi" panose="020B0604020104020204" pitchFamily="34" charset="0"/>
              </a:rPr>
              <a:t>, </a:t>
            </a:r>
            <a:r>
              <a:rPr lang="es-US" sz="1400" dirty="0" err="1">
                <a:latin typeface="Abadi" panose="020B0604020104020204" pitchFamily="34" charset="0"/>
              </a:rPr>
              <a:t>their</a:t>
            </a:r>
            <a:r>
              <a:rPr lang="es-US" sz="1400" dirty="0">
                <a:latin typeface="Abadi" panose="020B0604020104020204" pitchFamily="34" charset="0"/>
              </a:rPr>
              <a:t> </a:t>
            </a:r>
            <a:r>
              <a:rPr lang="es-US" sz="1400" dirty="0" err="1">
                <a:latin typeface="Abadi" panose="020B0604020104020204" pitchFamily="34" charset="0"/>
              </a:rPr>
              <a:t>booster</a:t>
            </a:r>
            <a:r>
              <a:rPr lang="es-US" sz="1400" dirty="0">
                <a:latin typeface="Abadi" panose="020B0604020104020204" pitchFamily="34" charset="0"/>
              </a:rPr>
              <a:t> </a:t>
            </a:r>
            <a:r>
              <a:rPr lang="es-US" sz="1400" dirty="0" err="1">
                <a:latin typeface="Abadi" panose="020B0604020104020204" pitchFamily="34" charset="0"/>
              </a:rPr>
              <a:t>versions</a:t>
            </a:r>
            <a:r>
              <a:rPr lang="es-US" sz="1400" dirty="0">
                <a:latin typeface="Abadi" panose="020B0604020104020204" pitchFamily="34" charset="0"/>
              </a:rPr>
              <a:t>, and </a:t>
            </a:r>
            <a:r>
              <a:rPr lang="es-US" sz="1400" dirty="0" err="1">
                <a:latin typeface="Abadi" panose="020B0604020104020204" pitchFamily="34" charset="0"/>
              </a:rPr>
              <a:t>launch</a:t>
            </a:r>
            <a:r>
              <a:rPr lang="es-US" sz="1400" dirty="0">
                <a:latin typeface="Abadi" panose="020B0604020104020204" pitchFamily="34" charset="0"/>
              </a:rPr>
              <a:t> </a:t>
            </a:r>
            <a:r>
              <a:rPr lang="es-US" sz="1400" dirty="0" err="1">
                <a:latin typeface="Abadi" panose="020B0604020104020204" pitchFamily="34" charset="0"/>
              </a:rPr>
              <a:t>site</a:t>
            </a:r>
            <a:r>
              <a:rPr lang="es-US" sz="1400" dirty="0">
                <a:latin typeface="Abadi" panose="020B0604020104020204" pitchFamily="34" charset="0"/>
              </a:rPr>
              <a:t> </a:t>
            </a:r>
            <a:r>
              <a:rPr lang="es-US" sz="1400" dirty="0" err="1">
                <a:latin typeface="Abadi" panose="020B0604020104020204" pitchFamily="34" charset="0"/>
              </a:rPr>
              <a:t>names</a:t>
            </a:r>
            <a:r>
              <a:rPr lang="es-US" sz="1400" dirty="0">
                <a:latin typeface="Abadi" panose="020B0604020104020204" pitchFamily="34" charset="0"/>
              </a:rPr>
              <a:t> </a:t>
            </a:r>
            <a:r>
              <a:rPr lang="es-US" sz="1400" dirty="0" err="1">
                <a:latin typeface="Abadi" panose="020B0604020104020204" pitchFamily="34" charset="0"/>
              </a:rPr>
              <a:t>for</a:t>
            </a:r>
            <a:r>
              <a:rPr lang="es-US" sz="1400" dirty="0">
                <a:latin typeface="Abadi" panose="020B0604020104020204" pitchFamily="34" charset="0"/>
              </a:rPr>
              <a:t> in </a:t>
            </a:r>
            <a:r>
              <a:rPr lang="es-US" sz="1400" dirty="0" err="1">
                <a:latin typeface="Abadi" panose="020B0604020104020204" pitchFamily="34" charset="0"/>
              </a:rPr>
              <a:t>year</a:t>
            </a:r>
            <a:r>
              <a:rPr lang="es-US" sz="1400" dirty="0">
                <a:latin typeface="Abadi" panose="020B0604020104020204" pitchFamily="34" charset="0"/>
              </a:rPr>
              <a:t> 2015</a:t>
            </a:r>
          </a:p>
          <a:p>
            <a:pPr>
              <a:lnSpc>
                <a:spcPct val="100000"/>
              </a:lnSpc>
              <a:spcBef>
                <a:spcPts val="1100"/>
              </a:spcBef>
            </a:pPr>
            <a:r>
              <a:rPr lang="es-US" sz="1400" dirty="0">
                <a:latin typeface="Abadi" panose="020B0604020104020204" pitchFamily="34" charset="0"/>
              </a:rPr>
              <a:t>Rank </a:t>
            </a:r>
            <a:r>
              <a:rPr lang="es-US" sz="1400" dirty="0" err="1">
                <a:latin typeface="Abadi" panose="020B0604020104020204" pitchFamily="34" charset="0"/>
              </a:rPr>
              <a:t>the</a:t>
            </a:r>
            <a:r>
              <a:rPr lang="es-US" sz="1400" dirty="0">
                <a:latin typeface="Abadi" panose="020B0604020104020204" pitchFamily="34" charset="0"/>
              </a:rPr>
              <a:t> </a:t>
            </a:r>
            <a:r>
              <a:rPr lang="es-US" sz="1400" dirty="0" err="1">
                <a:latin typeface="Abadi" panose="020B0604020104020204" pitchFamily="34" charset="0"/>
              </a:rPr>
              <a:t>count</a:t>
            </a:r>
            <a:r>
              <a:rPr lang="es-US" sz="1400" dirty="0">
                <a:latin typeface="Abadi" panose="020B0604020104020204" pitchFamily="34" charset="0"/>
              </a:rPr>
              <a:t> of </a:t>
            </a:r>
            <a:r>
              <a:rPr lang="es-US" sz="1400" dirty="0" err="1">
                <a:latin typeface="Abadi" panose="020B0604020104020204" pitchFamily="34" charset="0"/>
              </a:rPr>
              <a:t>landing</a:t>
            </a:r>
            <a:r>
              <a:rPr lang="es-US" sz="1400" dirty="0">
                <a:latin typeface="Abadi" panose="020B0604020104020204" pitchFamily="34" charset="0"/>
              </a:rPr>
              <a:t> </a:t>
            </a:r>
            <a:r>
              <a:rPr lang="es-US" sz="1400" dirty="0" err="1">
                <a:latin typeface="Abadi" panose="020B0604020104020204" pitchFamily="34" charset="0"/>
              </a:rPr>
              <a:t>outcomes</a:t>
            </a:r>
            <a:r>
              <a:rPr lang="es-US" sz="1400" dirty="0">
                <a:latin typeface="Abadi" panose="020B0604020104020204" pitchFamily="34" charset="0"/>
              </a:rPr>
              <a:t> (</a:t>
            </a:r>
            <a:r>
              <a:rPr lang="es-US" sz="1400" dirty="0" err="1">
                <a:latin typeface="Abadi" panose="020B0604020104020204" pitchFamily="34" charset="0"/>
              </a:rPr>
              <a:t>such</a:t>
            </a:r>
            <a:r>
              <a:rPr lang="es-US" sz="1400" dirty="0">
                <a:latin typeface="Abadi" panose="020B0604020104020204" pitchFamily="34" charset="0"/>
              </a:rPr>
              <a:t> as </a:t>
            </a:r>
            <a:r>
              <a:rPr lang="es-US" sz="1400" dirty="0" err="1">
                <a:latin typeface="Abadi" panose="020B0604020104020204" pitchFamily="34" charset="0"/>
              </a:rPr>
              <a:t>Failure</a:t>
            </a:r>
            <a:r>
              <a:rPr lang="es-US" sz="1400" dirty="0">
                <a:latin typeface="Abadi" panose="020B0604020104020204" pitchFamily="34" charset="0"/>
              </a:rPr>
              <a:t> (</a:t>
            </a:r>
            <a:r>
              <a:rPr lang="es-US" sz="1400" dirty="0" err="1">
                <a:latin typeface="Abadi" panose="020B0604020104020204" pitchFamily="34" charset="0"/>
              </a:rPr>
              <a:t>drone</a:t>
            </a:r>
            <a:r>
              <a:rPr lang="es-US" sz="1400" dirty="0">
                <a:latin typeface="Abadi" panose="020B0604020104020204" pitchFamily="34" charset="0"/>
              </a:rPr>
              <a:t> </a:t>
            </a:r>
            <a:r>
              <a:rPr lang="es-US" sz="1400" dirty="0" err="1">
                <a:latin typeface="Abadi" panose="020B0604020104020204" pitchFamily="34" charset="0"/>
              </a:rPr>
              <a:t>ship</a:t>
            </a:r>
            <a:r>
              <a:rPr lang="es-US" sz="1400" dirty="0">
                <a:latin typeface="Abadi" panose="020B0604020104020204" pitchFamily="34" charset="0"/>
              </a:rPr>
              <a:t>) </a:t>
            </a:r>
            <a:r>
              <a:rPr lang="es-US" sz="1400" dirty="0" err="1">
                <a:latin typeface="Abadi" panose="020B0604020104020204" pitchFamily="34" charset="0"/>
              </a:rPr>
              <a:t>or</a:t>
            </a:r>
            <a:r>
              <a:rPr lang="es-US" sz="1400" dirty="0">
                <a:latin typeface="Abadi" panose="020B0604020104020204" pitchFamily="34" charset="0"/>
              </a:rPr>
              <a:t> </a:t>
            </a:r>
            <a:r>
              <a:rPr lang="es-US" sz="1400" dirty="0" err="1">
                <a:latin typeface="Abadi" panose="020B0604020104020204" pitchFamily="34" charset="0"/>
              </a:rPr>
              <a:t>Success</a:t>
            </a:r>
            <a:r>
              <a:rPr lang="es-US" sz="1400" dirty="0">
                <a:latin typeface="Abadi" panose="020B0604020104020204" pitchFamily="34" charset="0"/>
              </a:rPr>
              <a:t> (</a:t>
            </a:r>
            <a:r>
              <a:rPr lang="es-US" sz="1400" dirty="0" err="1">
                <a:latin typeface="Abadi" panose="020B0604020104020204" pitchFamily="34" charset="0"/>
              </a:rPr>
              <a:t>ground</a:t>
            </a:r>
            <a:r>
              <a:rPr lang="es-US" sz="1400" dirty="0">
                <a:latin typeface="Abadi" panose="020B0604020104020204" pitchFamily="34" charset="0"/>
              </a:rPr>
              <a:t> </a:t>
            </a:r>
            <a:r>
              <a:rPr lang="es-US" sz="1400" dirty="0" err="1">
                <a:latin typeface="Abadi" panose="020B0604020104020204" pitchFamily="34" charset="0"/>
              </a:rPr>
              <a:t>pad</a:t>
            </a:r>
            <a:r>
              <a:rPr lang="es-US" sz="1400" dirty="0">
                <a:latin typeface="Abadi" panose="020B0604020104020204" pitchFamily="34" charset="0"/>
              </a:rPr>
              <a:t>)) </a:t>
            </a:r>
            <a:r>
              <a:rPr lang="es-US" sz="1400" dirty="0" err="1">
                <a:latin typeface="Abadi" panose="020B0604020104020204" pitchFamily="34" charset="0"/>
              </a:rPr>
              <a:t>between</a:t>
            </a:r>
            <a:r>
              <a:rPr lang="es-US" sz="1400" dirty="0">
                <a:latin typeface="Abadi" panose="020B0604020104020204" pitchFamily="34" charset="0"/>
              </a:rPr>
              <a:t> </a:t>
            </a:r>
            <a:r>
              <a:rPr lang="es-US" sz="1400" dirty="0" err="1">
                <a:latin typeface="Abadi" panose="020B0604020104020204" pitchFamily="34" charset="0"/>
              </a:rPr>
              <a:t>the</a:t>
            </a:r>
            <a:r>
              <a:rPr lang="es-US" sz="1400" dirty="0">
                <a:latin typeface="Abadi" panose="020B0604020104020204" pitchFamily="34" charset="0"/>
              </a:rPr>
              <a:t> date 2010-06-04 and 2017-03-20, in </a:t>
            </a:r>
            <a:r>
              <a:rPr lang="es-US" sz="1400" dirty="0" err="1">
                <a:latin typeface="Abadi" panose="020B0604020104020204" pitchFamily="34" charset="0"/>
              </a:rPr>
              <a:t>descending</a:t>
            </a:r>
            <a:r>
              <a:rPr lang="es-US" sz="1400" dirty="0">
                <a:latin typeface="Abadi" panose="020B0604020104020204" pitchFamily="34" charset="0"/>
              </a:rPr>
              <a:t> </a:t>
            </a:r>
            <a:r>
              <a:rPr lang="es-US" sz="1400" dirty="0" err="1">
                <a:latin typeface="Abadi" panose="020B0604020104020204" pitchFamily="34" charset="0"/>
              </a:rPr>
              <a:t>order</a:t>
            </a:r>
            <a:endParaRPr lang="es-US" sz="1400" dirty="0">
              <a:latin typeface="Abadi" panose="020B0604020104020204" pitchFamily="34" charset="0"/>
            </a:endParaRPr>
          </a:p>
          <a:p>
            <a:pPr marL="0" indent="0">
              <a:lnSpc>
                <a:spcPct val="100000"/>
              </a:lnSpc>
              <a:spcBef>
                <a:spcPts val="1100"/>
              </a:spcBef>
              <a:buNone/>
            </a:pPr>
            <a:r>
              <a:rPr lang="es-US" sz="1800" dirty="0" err="1">
                <a:latin typeface="Abadi" panose="020B0604020104020204" pitchFamily="34" charset="0"/>
              </a:rPr>
              <a:t>The</a:t>
            </a:r>
            <a:r>
              <a:rPr lang="es-US" sz="1800" dirty="0">
                <a:latin typeface="Abadi" panose="020B0604020104020204" pitchFamily="34" charset="0"/>
              </a:rPr>
              <a:t> full notebook </a:t>
            </a:r>
            <a:r>
              <a:rPr lang="es-US" sz="1800" dirty="0" err="1">
                <a:latin typeface="Abadi" panose="020B0604020104020204" pitchFamily="34" charset="0"/>
              </a:rPr>
              <a:t>could</a:t>
            </a:r>
            <a:r>
              <a:rPr lang="es-US" sz="1800" dirty="0">
                <a:latin typeface="Abadi" panose="020B0604020104020204" pitchFamily="34" charset="0"/>
              </a:rPr>
              <a:t> be </a:t>
            </a:r>
            <a:r>
              <a:rPr lang="es-US" sz="1800" dirty="0" err="1">
                <a:latin typeface="Abadi" panose="020B0604020104020204" pitchFamily="34" charset="0"/>
              </a:rPr>
              <a:t>seen</a:t>
            </a:r>
            <a:r>
              <a:rPr lang="es-US" sz="1800" dirty="0">
                <a:latin typeface="Abadi" panose="020B0604020104020204" pitchFamily="34" charset="0"/>
              </a:rPr>
              <a:t> at: </a:t>
            </a:r>
            <a:r>
              <a:rPr lang="es-US" sz="1800" dirty="0">
                <a:latin typeface="Abadi" panose="020B0604020104020204" pitchFamily="34" charset="0"/>
                <a:hlinkClick r:id="rId4"/>
              </a:rPr>
              <a:t>Lab 5: EDA With SQL</a:t>
            </a:r>
            <a:r>
              <a:rPr lang="es-US" sz="1800" dirty="0">
                <a:latin typeface="Abadi" panose="020B0604020104020204" pitchFamily="34" charset="0"/>
              </a:rPr>
              <a:t>.</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Different objects are added to a map of the launch locations, the objects are the following:</a:t>
            </a:r>
          </a:p>
          <a:p>
            <a:pPr>
              <a:lnSpc>
                <a:spcPct val="100000"/>
              </a:lnSpc>
              <a:spcBef>
                <a:spcPts val="1400"/>
              </a:spcBef>
            </a:pPr>
            <a:r>
              <a:rPr lang="en-US" sz="2200" dirty="0">
                <a:solidFill>
                  <a:schemeClr val="accent3">
                    <a:lumMod val="25000"/>
                  </a:schemeClr>
                </a:solidFill>
                <a:latin typeface="Abadi" panose="020B0604020104020204" pitchFamily="34" charset="0"/>
              </a:rPr>
              <a:t>Circles: To show the different launch locations.</a:t>
            </a:r>
          </a:p>
          <a:p>
            <a:pPr>
              <a:lnSpc>
                <a:spcPct val="100000"/>
              </a:lnSpc>
              <a:spcBef>
                <a:spcPts val="1400"/>
              </a:spcBef>
            </a:pPr>
            <a:r>
              <a:rPr lang="en-US" sz="2200" dirty="0">
                <a:solidFill>
                  <a:schemeClr val="accent3">
                    <a:lumMod val="25000"/>
                  </a:schemeClr>
                </a:solidFill>
                <a:latin typeface="Abadi" panose="020B0604020104020204" pitchFamily="34" charset="0"/>
              </a:rPr>
              <a:t>Markers: To name launch locations, show successful and unsuccessful launches in each location with a cluster, write the distance from an object and a launch location.</a:t>
            </a:r>
          </a:p>
          <a:p>
            <a:pPr>
              <a:lnSpc>
                <a:spcPct val="100000"/>
              </a:lnSpc>
              <a:spcBef>
                <a:spcPts val="1400"/>
              </a:spcBef>
            </a:pPr>
            <a:r>
              <a:rPr lang="en-US" sz="2200" dirty="0">
                <a:solidFill>
                  <a:schemeClr val="accent3">
                    <a:lumMod val="25000"/>
                  </a:schemeClr>
                </a:solidFill>
                <a:latin typeface="Abadi" panose="020B0604020104020204" pitchFamily="34" charset="0"/>
              </a:rPr>
              <a:t>Lines: To show a straight line from an object and its launch location (Ex. Highways, Railways,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Cursor: To display the latitude and longitude of the mouse in the map.</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complete notebook could be seen at: </a:t>
            </a:r>
            <a:r>
              <a:rPr lang="en-US" sz="2200" dirty="0">
                <a:solidFill>
                  <a:schemeClr val="accent3">
                    <a:lumMod val="25000"/>
                  </a:schemeClr>
                </a:solidFill>
                <a:latin typeface="Abadi" panose="020B0604020104020204" pitchFamily="34" charset="0"/>
                <a:hlinkClick r:id="rId3"/>
              </a:rPr>
              <a:t>Lab 6: Locations Analysis with Folium</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is used to create an interactive dashboard for data visualization. The use has given the option to select the location sites and the payload range that will be displayed.</a:t>
            </a:r>
          </a:p>
          <a:p>
            <a:pPr>
              <a:lnSpc>
                <a:spcPct val="100000"/>
              </a:lnSpc>
              <a:spcBef>
                <a:spcPts val="1400"/>
              </a:spcBef>
            </a:pPr>
            <a:r>
              <a:rPr lang="en-US" sz="2200" dirty="0">
                <a:solidFill>
                  <a:schemeClr val="accent3">
                    <a:lumMod val="25000"/>
                  </a:schemeClr>
                </a:solidFill>
                <a:latin typeface="Abadi" panose="020B0604020104020204" pitchFamily="34" charset="0"/>
              </a:rPr>
              <a:t>A Pie Chart was added to understand the percentage of successful launches and a Scatter Plot was added to see the correlation between payload mass and success.</a:t>
            </a:r>
          </a:p>
          <a:p>
            <a:pPr>
              <a:lnSpc>
                <a:spcPct val="100000"/>
              </a:lnSpc>
              <a:spcBef>
                <a:spcPts val="1400"/>
              </a:spcBef>
            </a:pPr>
            <a:r>
              <a:rPr lang="en-US" sz="2200" dirty="0">
                <a:solidFill>
                  <a:schemeClr val="accent3">
                    <a:lumMod val="25000"/>
                  </a:schemeClr>
                </a:solidFill>
                <a:latin typeface="Abadi" panose="020B0604020104020204" pitchFamily="34" charset="0"/>
              </a:rPr>
              <a:t>These options and charts will give the user a better understanding of behaviors of different locations and the influence that the booster version and payload mass affect the success of a launch.</a:t>
            </a:r>
          </a:p>
          <a:p>
            <a:pPr>
              <a:lnSpc>
                <a:spcPct val="100000"/>
              </a:lnSpc>
              <a:spcBef>
                <a:spcPts val="1400"/>
              </a:spcBef>
            </a:pPr>
            <a:r>
              <a:rPr lang="en-US" sz="2200" dirty="0">
                <a:solidFill>
                  <a:schemeClr val="accent3">
                    <a:lumMod val="25000"/>
                  </a:schemeClr>
                </a:solidFill>
                <a:latin typeface="Abadi" panose="020B0604020104020204" pitchFamily="34" charset="0"/>
              </a:rPr>
              <a:t>The interactive dashboard can be seen here: </a:t>
            </a:r>
            <a:r>
              <a:rPr lang="en-US" sz="2200" dirty="0">
                <a:solidFill>
                  <a:schemeClr val="accent3">
                    <a:lumMod val="25000"/>
                  </a:schemeClr>
                </a:solidFill>
                <a:latin typeface="Abadi" panose="020B0604020104020204" pitchFamily="34" charset="0"/>
                <a:hlinkClick r:id="rId3"/>
              </a:rPr>
              <a:t>Lab 7: Plotly Dashboard</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287038F3-7675-6644-8D70-ACFFEBBDF01E}"/>
              </a:ext>
            </a:extLst>
          </p:cNvPr>
          <p:cNvSpPr txBox="1">
            <a:spLocks/>
          </p:cNvSpPr>
          <p:nvPr/>
        </p:nvSpPr>
        <p:spPr>
          <a:xfrm>
            <a:off x="770011" y="1456661"/>
            <a:ext cx="10515600" cy="770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rPr>
              <a:t>Here the data Predictive Analysis process is described, the complete notebook can be seen in the following link: </a:t>
            </a:r>
            <a:r>
              <a:rPr lang="en-US" sz="2200" dirty="0">
                <a:solidFill>
                  <a:schemeClr val="accent3">
                    <a:lumMod val="25000"/>
                  </a:schemeClr>
                </a:solidFill>
                <a:latin typeface="Abadi" panose="020B0604020104020204" pitchFamily="34" charset="0"/>
                <a:hlinkClick r:id="rId3"/>
              </a:rPr>
              <a:t>Lab 8: Predictive Analysis</a:t>
            </a:r>
            <a:endParaRPr lang="en-US" sz="2200" dirty="0">
              <a:solidFill>
                <a:schemeClr val="accent3">
                  <a:lumMod val="25000"/>
                </a:schemeClr>
              </a:solidFill>
              <a:latin typeface="Abadi" panose="020B0604020104020204" pitchFamily="34" charset="0"/>
            </a:endParaRPr>
          </a:p>
        </p:txBody>
      </p:sp>
      <p:graphicFrame>
        <p:nvGraphicFramePr>
          <p:cNvPr id="7" name="Diagrama 6">
            <a:extLst>
              <a:ext uri="{FF2B5EF4-FFF2-40B4-BE49-F238E27FC236}">
                <a16:creationId xmlns:a16="http://schemas.microsoft.com/office/drawing/2014/main" id="{CB54F8EA-1AA4-024A-ADAE-42294E3A2B81}"/>
              </a:ext>
            </a:extLst>
          </p:cNvPr>
          <p:cNvGraphicFramePr/>
          <p:nvPr>
            <p:extLst>
              <p:ext uri="{D42A27DB-BD31-4B8C-83A1-F6EECF244321}">
                <p14:modId xmlns:p14="http://schemas.microsoft.com/office/powerpoint/2010/main" val="2631830193"/>
              </p:ext>
            </p:extLst>
          </p:nvPr>
        </p:nvGraphicFramePr>
        <p:xfrm>
          <a:off x="770011" y="2227263"/>
          <a:ext cx="10515600" cy="39110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24E7E77B-EB2D-C741-A9D3-A9924D16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05" y="1595568"/>
            <a:ext cx="11421989" cy="230224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EB4A1BD0-F8F9-A54C-9356-11F2B0091E74}"/>
              </a:ext>
            </a:extLst>
          </p:cNvPr>
          <p:cNvSpPr txBox="1">
            <a:spLocks/>
          </p:cNvSpPr>
          <p:nvPr/>
        </p:nvSpPr>
        <p:spPr>
          <a:xfrm>
            <a:off x="838199" y="4273064"/>
            <a:ext cx="10515600" cy="17753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US" sz="2000" dirty="0"/>
              <a:t>CCAFS SLC 40 </a:t>
            </a:r>
            <a:r>
              <a:rPr lang="es-US" sz="2000" dirty="0" err="1"/>
              <a:t>seems</a:t>
            </a:r>
            <a:r>
              <a:rPr lang="es-US" sz="2000" dirty="0"/>
              <a:t> to be </a:t>
            </a:r>
            <a:r>
              <a:rPr lang="es-US" sz="2000" dirty="0" err="1"/>
              <a:t>the</a:t>
            </a:r>
            <a:r>
              <a:rPr lang="es-US" sz="2000" dirty="0"/>
              <a:t> </a:t>
            </a:r>
            <a:r>
              <a:rPr lang="es-US" sz="2000" dirty="0" err="1"/>
              <a:t>main</a:t>
            </a:r>
            <a:r>
              <a:rPr lang="es-US" sz="2000" dirty="0"/>
              <a:t> </a:t>
            </a:r>
            <a:r>
              <a:rPr lang="es-US" sz="2000" dirty="0" err="1"/>
              <a:t>launch</a:t>
            </a:r>
            <a:r>
              <a:rPr lang="es-US" sz="2000" dirty="0"/>
              <a:t> </a:t>
            </a:r>
            <a:r>
              <a:rPr lang="es-US" sz="2000" dirty="0" err="1"/>
              <a:t>site</a:t>
            </a:r>
            <a:r>
              <a:rPr lang="es-US" sz="2000" dirty="0"/>
              <a:t> </a:t>
            </a:r>
            <a:r>
              <a:rPr lang="es-US" sz="2000" dirty="0" err="1"/>
              <a:t>used</a:t>
            </a:r>
            <a:endParaRPr lang="es-US" sz="2000" dirty="0"/>
          </a:p>
          <a:p>
            <a:r>
              <a:rPr lang="es-US" sz="2000" dirty="0"/>
              <a:t>KSC LC 39 A </a:t>
            </a:r>
            <a:r>
              <a:rPr lang="es-US" sz="2000" dirty="0" err="1"/>
              <a:t>seems</a:t>
            </a:r>
            <a:r>
              <a:rPr lang="es-US" sz="2000" dirty="0"/>
              <a:t> to be </a:t>
            </a:r>
            <a:r>
              <a:rPr lang="es-US" sz="2000" dirty="0" err="1"/>
              <a:t>used</a:t>
            </a:r>
            <a:r>
              <a:rPr lang="es-US" sz="2000" dirty="0"/>
              <a:t> as a </a:t>
            </a:r>
            <a:r>
              <a:rPr lang="es-US" sz="2000" dirty="0" err="1"/>
              <a:t>replacement</a:t>
            </a:r>
            <a:r>
              <a:rPr lang="es-US" sz="2000" dirty="0"/>
              <a:t> </a:t>
            </a:r>
            <a:r>
              <a:rPr lang="es-US" sz="2000" dirty="0" err="1"/>
              <a:t>for</a:t>
            </a:r>
            <a:r>
              <a:rPr lang="es-US" sz="2000" dirty="0"/>
              <a:t> CCAFS SLC 40 </a:t>
            </a:r>
            <a:r>
              <a:rPr lang="es-US" sz="2000" dirty="0" err="1"/>
              <a:t>launches</a:t>
            </a:r>
            <a:endParaRPr lang="es-US" sz="2000" dirty="0"/>
          </a:p>
          <a:p>
            <a:r>
              <a:rPr lang="es-US" sz="2000" dirty="0"/>
              <a:t>VAFB SLC 4E </a:t>
            </a:r>
            <a:r>
              <a:rPr lang="es-US" sz="2000" dirty="0" err="1"/>
              <a:t>is</a:t>
            </a:r>
            <a:r>
              <a:rPr lang="es-US" sz="2000" dirty="0"/>
              <a:t> </a:t>
            </a:r>
            <a:r>
              <a:rPr lang="es-US" sz="2000" dirty="0" err="1"/>
              <a:t>rarely</a:t>
            </a:r>
            <a:r>
              <a:rPr lang="es-US" sz="2000" dirty="0"/>
              <a:t> </a:t>
            </a:r>
            <a:r>
              <a:rPr lang="es-US" sz="2000" dirty="0" err="1"/>
              <a:t>used</a:t>
            </a:r>
            <a:endParaRPr lang="es-US" sz="2000" dirty="0"/>
          </a:p>
          <a:p>
            <a:r>
              <a:rPr lang="es-US" sz="2000" dirty="0" err="1"/>
              <a:t>The</a:t>
            </a:r>
            <a:r>
              <a:rPr lang="es-US" sz="2000" dirty="0"/>
              <a:t> </a:t>
            </a:r>
            <a:r>
              <a:rPr lang="es-US" sz="2000" dirty="0" err="1"/>
              <a:t>success</a:t>
            </a:r>
            <a:r>
              <a:rPr lang="es-US" sz="2000" dirty="0"/>
              <a:t> </a:t>
            </a:r>
            <a:r>
              <a:rPr lang="es-US" sz="2000" dirty="0" err="1"/>
              <a:t>rate</a:t>
            </a:r>
            <a:r>
              <a:rPr lang="es-US" sz="2000" dirty="0"/>
              <a:t> </a:t>
            </a:r>
            <a:r>
              <a:rPr lang="es-US" sz="2000" dirty="0" err="1"/>
              <a:t>increases</a:t>
            </a:r>
            <a:r>
              <a:rPr lang="es-US" sz="2000" dirty="0"/>
              <a:t> at </a:t>
            </a:r>
            <a:r>
              <a:rPr lang="es-US" sz="2000" dirty="0" err="1"/>
              <a:t>higher</a:t>
            </a:r>
            <a:r>
              <a:rPr lang="es-US" sz="2000" dirty="0"/>
              <a:t> </a:t>
            </a:r>
            <a:r>
              <a:rPr lang="es-US" sz="2000" dirty="0" err="1"/>
              <a:t>flight</a:t>
            </a:r>
            <a:r>
              <a:rPr lang="es-US" sz="2000" dirty="0"/>
              <a:t> </a:t>
            </a:r>
            <a:r>
              <a:rPr lang="es-US" sz="2000" dirty="0" err="1"/>
              <a:t>numbers</a:t>
            </a:r>
            <a:r>
              <a:rPr lang="es-US" sz="2000" dirty="0"/>
              <a:t>, </a:t>
            </a:r>
            <a:r>
              <a:rPr lang="es-US" sz="2000" dirty="0" err="1"/>
              <a:t>after</a:t>
            </a:r>
            <a:r>
              <a:rPr lang="es-US" sz="2000" dirty="0"/>
              <a:t> </a:t>
            </a:r>
            <a:r>
              <a:rPr lang="es-US" sz="2000" dirty="0" err="1"/>
              <a:t>launch</a:t>
            </a:r>
            <a:r>
              <a:rPr lang="es-US" sz="2000" dirty="0"/>
              <a:t> </a:t>
            </a:r>
            <a:r>
              <a:rPr lang="es-US" sz="2000" dirty="0" err="1"/>
              <a:t>sixty</a:t>
            </a:r>
            <a:r>
              <a:rPr lang="es-US" sz="2000" dirty="0"/>
              <a:t> </a:t>
            </a:r>
            <a:r>
              <a:rPr lang="es-US" sz="2000" dirty="0" err="1"/>
              <a:t>the</a:t>
            </a:r>
            <a:r>
              <a:rPr lang="es-US" sz="2000" dirty="0"/>
              <a:t> </a:t>
            </a:r>
            <a:r>
              <a:rPr lang="es-US" sz="2000" dirty="0" err="1"/>
              <a:t>success</a:t>
            </a:r>
            <a:r>
              <a:rPr lang="es-US" sz="2000" dirty="0"/>
              <a:t> </a:t>
            </a:r>
            <a:r>
              <a:rPr lang="es-US" sz="2000" dirty="0" err="1"/>
              <a:t>rate</a:t>
            </a:r>
            <a:r>
              <a:rPr lang="es-US" sz="2000" dirty="0"/>
              <a:t> </a:t>
            </a:r>
            <a:r>
              <a:rPr lang="es-US" sz="2000" dirty="0" err="1"/>
              <a:t>grows</a:t>
            </a:r>
            <a:r>
              <a:rPr lang="es-US" sz="2000" dirty="0"/>
              <a:t> </a:t>
            </a:r>
            <a:r>
              <a:rPr lang="es-US" sz="2000" dirty="0" err="1"/>
              <a:t>nearer</a:t>
            </a:r>
            <a:r>
              <a:rPr lang="es-US" sz="2000" dirty="0"/>
              <a:t> to 100%</a:t>
            </a: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2">
            <a:extLst>
              <a:ext uri="{FF2B5EF4-FFF2-40B4-BE49-F238E27FC236}">
                <a16:creationId xmlns:a16="http://schemas.microsoft.com/office/drawing/2014/main" id="{D2CD802A-8D88-4848-81DF-B4DCE10C0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02" y="1590678"/>
            <a:ext cx="11421992" cy="230224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D3048072-9C37-144B-B9BE-D8813CF9BA68}"/>
              </a:ext>
            </a:extLst>
          </p:cNvPr>
          <p:cNvSpPr/>
          <p:nvPr/>
        </p:nvSpPr>
        <p:spPr>
          <a:xfrm>
            <a:off x="770010" y="4410508"/>
            <a:ext cx="10687961" cy="646331"/>
          </a:xfrm>
          <a:prstGeom prst="rect">
            <a:avLst/>
          </a:prstGeom>
        </p:spPr>
        <p:txBody>
          <a:bodyPr wrap="square">
            <a:spAutoFit/>
          </a:bodyPr>
          <a:lstStyle/>
          <a:p>
            <a:r>
              <a:rPr lang="es-US" dirty="0" err="1">
                <a:solidFill>
                  <a:srgbClr val="000000"/>
                </a:solidFill>
                <a:latin typeface="ibm-plex-sans"/>
              </a:rPr>
              <a:t>If</a:t>
            </a:r>
            <a:r>
              <a:rPr lang="es-US" dirty="0">
                <a:solidFill>
                  <a:srgbClr val="000000"/>
                </a:solidFill>
                <a:latin typeface="ibm-plex-sans"/>
              </a:rPr>
              <a:t> </a:t>
            </a:r>
            <a:r>
              <a:rPr lang="es-US" dirty="0" err="1">
                <a:solidFill>
                  <a:srgbClr val="000000"/>
                </a:solidFill>
                <a:latin typeface="ibm-plex-sans"/>
              </a:rPr>
              <a:t>you</a:t>
            </a:r>
            <a:r>
              <a:rPr lang="es-US" dirty="0">
                <a:solidFill>
                  <a:srgbClr val="000000"/>
                </a:solidFill>
                <a:latin typeface="ibm-plex-sans"/>
              </a:rPr>
              <a:t> observe </a:t>
            </a:r>
            <a:r>
              <a:rPr lang="es-US" dirty="0" err="1">
                <a:solidFill>
                  <a:srgbClr val="000000"/>
                </a:solidFill>
                <a:latin typeface="ibm-plex-sans"/>
              </a:rPr>
              <a:t>Payload</a:t>
            </a:r>
            <a:r>
              <a:rPr lang="es-US" dirty="0">
                <a:solidFill>
                  <a:srgbClr val="000000"/>
                </a:solidFill>
                <a:latin typeface="ibm-plex-sans"/>
              </a:rPr>
              <a:t> Vs. </a:t>
            </a:r>
            <a:r>
              <a:rPr lang="es-US" dirty="0" err="1">
                <a:solidFill>
                  <a:srgbClr val="000000"/>
                </a:solidFill>
                <a:latin typeface="ibm-plex-sans"/>
              </a:rPr>
              <a:t>Launch</a:t>
            </a:r>
            <a:r>
              <a:rPr lang="es-US" dirty="0">
                <a:solidFill>
                  <a:srgbClr val="000000"/>
                </a:solidFill>
                <a:latin typeface="ibm-plex-sans"/>
              </a:rPr>
              <a:t> </a:t>
            </a:r>
            <a:r>
              <a:rPr lang="es-US" dirty="0" err="1">
                <a:solidFill>
                  <a:srgbClr val="000000"/>
                </a:solidFill>
                <a:latin typeface="ibm-plex-sans"/>
              </a:rPr>
              <a:t>Site</a:t>
            </a:r>
            <a:r>
              <a:rPr lang="es-US" dirty="0">
                <a:solidFill>
                  <a:srgbClr val="000000"/>
                </a:solidFill>
                <a:latin typeface="ibm-plex-sans"/>
              </a:rPr>
              <a:t> </a:t>
            </a:r>
            <a:r>
              <a:rPr lang="es-US" dirty="0" err="1">
                <a:solidFill>
                  <a:srgbClr val="000000"/>
                </a:solidFill>
                <a:latin typeface="ibm-plex-sans"/>
              </a:rPr>
              <a:t>scatter</a:t>
            </a:r>
            <a:r>
              <a:rPr lang="es-US" dirty="0">
                <a:solidFill>
                  <a:srgbClr val="000000"/>
                </a:solidFill>
                <a:latin typeface="ibm-plex-sans"/>
              </a:rPr>
              <a:t> </a:t>
            </a:r>
            <a:r>
              <a:rPr lang="es-US" dirty="0" err="1">
                <a:solidFill>
                  <a:srgbClr val="000000"/>
                </a:solidFill>
                <a:latin typeface="ibm-plex-sans"/>
              </a:rPr>
              <a:t>point</a:t>
            </a:r>
            <a:r>
              <a:rPr lang="es-US" dirty="0">
                <a:solidFill>
                  <a:srgbClr val="000000"/>
                </a:solidFill>
                <a:latin typeface="ibm-plex-sans"/>
              </a:rPr>
              <a:t> chart </a:t>
            </a:r>
            <a:r>
              <a:rPr lang="es-US" dirty="0" err="1">
                <a:solidFill>
                  <a:srgbClr val="000000"/>
                </a:solidFill>
                <a:latin typeface="ibm-plex-sans"/>
              </a:rPr>
              <a:t>you</a:t>
            </a:r>
            <a:r>
              <a:rPr lang="es-US" dirty="0">
                <a:solidFill>
                  <a:srgbClr val="000000"/>
                </a:solidFill>
                <a:latin typeface="ibm-plex-sans"/>
              </a:rPr>
              <a:t> </a:t>
            </a:r>
            <a:r>
              <a:rPr lang="es-US" dirty="0" err="1">
                <a:solidFill>
                  <a:srgbClr val="000000"/>
                </a:solidFill>
                <a:latin typeface="ibm-plex-sans"/>
              </a:rPr>
              <a:t>will</a:t>
            </a:r>
            <a:r>
              <a:rPr lang="es-US" dirty="0">
                <a:solidFill>
                  <a:srgbClr val="000000"/>
                </a:solidFill>
                <a:latin typeface="ibm-plex-sans"/>
              </a:rPr>
              <a:t> </a:t>
            </a:r>
            <a:r>
              <a:rPr lang="es-US" dirty="0" err="1">
                <a:solidFill>
                  <a:srgbClr val="000000"/>
                </a:solidFill>
                <a:latin typeface="ibm-plex-sans"/>
              </a:rPr>
              <a:t>find</a:t>
            </a:r>
            <a:r>
              <a:rPr lang="es-US" dirty="0">
                <a:solidFill>
                  <a:srgbClr val="000000"/>
                </a:solidFill>
                <a:latin typeface="ibm-plex-sans"/>
              </a:rPr>
              <a:t> </a:t>
            </a:r>
            <a:r>
              <a:rPr lang="es-US" dirty="0" err="1">
                <a:solidFill>
                  <a:srgbClr val="000000"/>
                </a:solidFill>
                <a:latin typeface="ibm-plex-sans"/>
              </a:rPr>
              <a:t>for</a:t>
            </a:r>
            <a:r>
              <a:rPr lang="es-US" dirty="0">
                <a:solidFill>
                  <a:srgbClr val="000000"/>
                </a:solidFill>
                <a:latin typeface="ibm-plex-sans"/>
              </a:rPr>
              <a:t> </a:t>
            </a:r>
            <a:r>
              <a:rPr lang="es-US" dirty="0" err="1">
                <a:solidFill>
                  <a:srgbClr val="000000"/>
                </a:solidFill>
                <a:latin typeface="ibm-plex-sans"/>
              </a:rPr>
              <a:t>the</a:t>
            </a:r>
            <a:r>
              <a:rPr lang="es-US" dirty="0">
                <a:solidFill>
                  <a:srgbClr val="000000"/>
                </a:solidFill>
                <a:latin typeface="ibm-plex-sans"/>
              </a:rPr>
              <a:t> VAFB-SLC </a:t>
            </a:r>
            <a:r>
              <a:rPr lang="es-US" dirty="0" err="1">
                <a:solidFill>
                  <a:srgbClr val="000000"/>
                </a:solidFill>
                <a:latin typeface="ibm-plex-sans"/>
              </a:rPr>
              <a:t>launchsite</a:t>
            </a:r>
            <a:r>
              <a:rPr lang="es-US" dirty="0">
                <a:solidFill>
                  <a:srgbClr val="000000"/>
                </a:solidFill>
                <a:latin typeface="ibm-plex-sans"/>
              </a:rPr>
              <a:t> </a:t>
            </a:r>
            <a:r>
              <a:rPr lang="es-US" dirty="0" err="1">
                <a:solidFill>
                  <a:srgbClr val="000000"/>
                </a:solidFill>
                <a:latin typeface="ibm-plex-sans"/>
              </a:rPr>
              <a:t>there</a:t>
            </a:r>
            <a:r>
              <a:rPr lang="es-US" dirty="0">
                <a:solidFill>
                  <a:srgbClr val="000000"/>
                </a:solidFill>
                <a:latin typeface="ibm-plex-sans"/>
              </a:rPr>
              <a:t> are no </a:t>
            </a:r>
            <a:r>
              <a:rPr lang="es-US" dirty="0" err="1">
                <a:solidFill>
                  <a:srgbClr val="000000"/>
                </a:solidFill>
                <a:latin typeface="ibm-plex-sans"/>
              </a:rPr>
              <a:t>rockets</a:t>
            </a:r>
            <a:r>
              <a:rPr lang="es-US" dirty="0">
                <a:solidFill>
                  <a:srgbClr val="000000"/>
                </a:solidFill>
                <a:latin typeface="ibm-plex-sans"/>
              </a:rPr>
              <a:t> </a:t>
            </a:r>
            <a:r>
              <a:rPr lang="es-US" dirty="0" err="1">
                <a:solidFill>
                  <a:srgbClr val="000000"/>
                </a:solidFill>
                <a:latin typeface="ibm-plex-sans"/>
              </a:rPr>
              <a:t>launched</a:t>
            </a:r>
            <a:r>
              <a:rPr lang="es-US" dirty="0">
                <a:solidFill>
                  <a:srgbClr val="000000"/>
                </a:solidFill>
                <a:latin typeface="ibm-plex-sans"/>
              </a:rPr>
              <a:t> </a:t>
            </a:r>
            <a:r>
              <a:rPr lang="es-US" dirty="0" err="1">
                <a:solidFill>
                  <a:srgbClr val="000000"/>
                </a:solidFill>
                <a:latin typeface="ibm-plex-sans"/>
              </a:rPr>
              <a:t>for</a:t>
            </a:r>
            <a:r>
              <a:rPr lang="es-US" dirty="0">
                <a:solidFill>
                  <a:srgbClr val="000000"/>
                </a:solidFill>
                <a:latin typeface="ibm-plex-sans"/>
              </a:rPr>
              <a:t> </a:t>
            </a:r>
            <a:r>
              <a:rPr lang="es-US" dirty="0" err="1">
                <a:solidFill>
                  <a:srgbClr val="000000"/>
                </a:solidFill>
                <a:latin typeface="ibm-plex-sans"/>
              </a:rPr>
              <a:t>heavypayload</a:t>
            </a:r>
            <a:r>
              <a:rPr lang="es-US" dirty="0">
                <a:solidFill>
                  <a:srgbClr val="000000"/>
                </a:solidFill>
                <a:latin typeface="ibm-plex-sans"/>
              </a:rPr>
              <a:t> </a:t>
            </a:r>
            <a:r>
              <a:rPr lang="es-US" dirty="0" err="1">
                <a:solidFill>
                  <a:srgbClr val="000000"/>
                </a:solidFill>
                <a:latin typeface="ibm-plex-sans"/>
              </a:rPr>
              <a:t>mass</a:t>
            </a:r>
            <a:r>
              <a:rPr lang="es-US" dirty="0">
                <a:solidFill>
                  <a:srgbClr val="000000"/>
                </a:solidFill>
                <a:latin typeface="ibm-plex-sans"/>
              </a:rPr>
              <a:t> (</a:t>
            </a:r>
            <a:r>
              <a:rPr lang="es-US" dirty="0" err="1">
                <a:solidFill>
                  <a:srgbClr val="000000"/>
                </a:solidFill>
                <a:latin typeface="ibm-plex-sans"/>
              </a:rPr>
              <a:t>greater</a:t>
            </a:r>
            <a:r>
              <a:rPr lang="es-US" dirty="0">
                <a:solidFill>
                  <a:srgbClr val="000000"/>
                </a:solidFill>
                <a:latin typeface="ibm-plex-sans"/>
              </a:rPr>
              <a:t> </a:t>
            </a:r>
            <a:r>
              <a:rPr lang="es-US" dirty="0" err="1">
                <a:solidFill>
                  <a:srgbClr val="000000"/>
                </a:solidFill>
                <a:latin typeface="ibm-plex-sans"/>
              </a:rPr>
              <a:t>than</a:t>
            </a:r>
            <a:r>
              <a:rPr lang="es-US" dirty="0">
                <a:solidFill>
                  <a:srgbClr val="000000"/>
                </a:solidFill>
                <a:latin typeface="ibm-plex-sans"/>
              </a:rPr>
              <a:t> 10000).</a:t>
            </a:r>
            <a:endParaRPr lang="es-US" dirty="0"/>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clearly varies per orbit type.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most successful types are ES-L1, GEO, HEO and SSO with a success rate of 100%.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ED3C6E97-D47C-E347-AB5B-25B489C46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072" y="1791336"/>
            <a:ext cx="49022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2">
            <a:extLst>
              <a:ext uri="{FF2B5EF4-FFF2-40B4-BE49-F238E27FC236}">
                <a16:creationId xmlns:a16="http://schemas.microsoft.com/office/drawing/2014/main" id="{FC9FA3F0-0EA8-A748-A3A9-CB0170E96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04" y="1601195"/>
            <a:ext cx="11421989" cy="230075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5D21745C-BAD2-1A45-B341-2112ECF25303}"/>
              </a:ext>
            </a:extLst>
          </p:cNvPr>
          <p:cNvSpPr/>
          <p:nvPr/>
        </p:nvSpPr>
        <p:spPr>
          <a:xfrm>
            <a:off x="770010" y="4163902"/>
            <a:ext cx="10515601" cy="1754326"/>
          </a:xfrm>
          <a:prstGeom prst="rect">
            <a:avLst/>
          </a:prstGeom>
        </p:spPr>
        <p:txBody>
          <a:bodyPr wrap="square">
            <a:spAutoFit/>
          </a:bodyPr>
          <a:lstStyle/>
          <a:p>
            <a:r>
              <a:rPr lang="es-US" dirty="0" err="1">
                <a:solidFill>
                  <a:srgbClr val="000000"/>
                </a:solidFill>
                <a:latin typeface="ibm-plex-sans"/>
              </a:rPr>
              <a:t>You</a:t>
            </a:r>
            <a:r>
              <a:rPr lang="es-US" dirty="0">
                <a:solidFill>
                  <a:srgbClr val="000000"/>
                </a:solidFill>
                <a:latin typeface="ibm-plex-sans"/>
              </a:rPr>
              <a:t> </a:t>
            </a:r>
            <a:r>
              <a:rPr lang="es-US" dirty="0" err="1">
                <a:solidFill>
                  <a:srgbClr val="000000"/>
                </a:solidFill>
                <a:latin typeface="ibm-plex-sans"/>
              </a:rPr>
              <a:t>should</a:t>
            </a:r>
            <a:r>
              <a:rPr lang="es-US" dirty="0">
                <a:solidFill>
                  <a:srgbClr val="000000"/>
                </a:solidFill>
                <a:latin typeface="ibm-plex-sans"/>
              </a:rPr>
              <a:t> </a:t>
            </a:r>
            <a:r>
              <a:rPr lang="es-US" dirty="0" err="1">
                <a:solidFill>
                  <a:srgbClr val="000000"/>
                </a:solidFill>
                <a:latin typeface="ibm-plex-sans"/>
              </a:rPr>
              <a:t>see</a:t>
            </a:r>
            <a:r>
              <a:rPr lang="es-US" dirty="0">
                <a:solidFill>
                  <a:srgbClr val="000000"/>
                </a:solidFill>
                <a:latin typeface="ibm-plex-sans"/>
              </a:rPr>
              <a:t> </a:t>
            </a:r>
            <a:r>
              <a:rPr lang="es-US" dirty="0" err="1">
                <a:solidFill>
                  <a:srgbClr val="000000"/>
                </a:solidFill>
                <a:latin typeface="ibm-plex-sans"/>
              </a:rPr>
              <a:t>that</a:t>
            </a:r>
            <a:r>
              <a:rPr lang="es-US" dirty="0">
                <a:solidFill>
                  <a:srgbClr val="000000"/>
                </a:solidFill>
                <a:latin typeface="ibm-plex-sans"/>
              </a:rPr>
              <a:t> in </a:t>
            </a:r>
            <a:r>
              <a:rPr lang="es-US" dirty="0" err="1">
                <a:solidFill>
                  <a:srgbClr val="000000"/>
                </a:solidFill>
                <a:latin typeface="ibm-plex-sans"/>
              </a:rPr>
              <a:t>the</a:t>
            </a:r>
            <a:r>
              <a:rPr lang="es-US" dirty="0">
                <a:solidFill>
                  <a:srgbClr val="000000"/>
                </a:solidFill>
                <a:latin typeface="ibm-plex-sans"/>
              </a:rPr>
              <a:t> LEO </a:t>
            </a:r>
            <a:r>
              <a:rPr lang="es-US" dirty="0" err="1">
                <a:solidFill>
                  <a:srgbClr val="000000"/>
                </a:solidFill>
                <a:latin typeface="ibm-plex-sans"/>
              </a:rPr>
              <a:t>orbit</a:t>
            </a:r>
            <a:r>
              <a:rPr lang="es-US" dirty="0">
                <a:solidFill>
                  <a:srgbClr val="000000"/>
                </a:solidFill>
                <a:latin typeface="ibm-plex-sans"/>
              </a:rPr>
              <a:t> </a:t>
            </a:r>
            <a:r>
              <a:rPr lang="es-US" dirty="0" err="1">
                <a:solidFill>
                  <a:srgbClr val="000000"/>
                </a:solidFill>
                <a:latin typeface="ibm-plex-sans"/>
              </a:rPr>
              <a:t>the</a:t>
            </a:r>
            <a:r>
              <a:rPr lang="es-US" dirty="0">
                <a:solidFill>
                  <a:srgbClr val="000000"/>
                </a:solidFill>
                <a:latin typeface="ibm-plex-sans"/>
              </a:rPr>
              <a:t> </a:t>
            </a:r>
            <a:r>
              <a:rPr lang="es-US" dirty="0" err="1">
                <a:solidFill>
                  <a:srgbClr val="000000"/>
                </a:solidFill>
                <a:latin typeface="ibm-plex-sans"/>
              </a:rPr>
              <a:t>Success</a:t>
            </a:r>
            <a:r>
              <a:rPr lang="es-US" dirty="0">
                <a:solidFill>
                  <a:srgbClr val="000000"/>
                </a:solidFill>
                <a:latin typeface="ibm-plex-sans"/>
              </a:rPr>
              <a:t> </a:t>
            </a:r>
            <a:r>
              <a:rPr lang="es-US" dirty="0" err="1">
                <a:solidFill>
                  <a:srgbClr val="000000"/>
                </a:solidFill>
                <a:latin typeface="ibm-plex-sans"/>
              </a:rPr>
              <a:t>appears</a:t>
            </a:r>
            <a:r>
              <a:rPr lang="es-US" dirty="0">
                <a:solidFill>
                  <a:srgbClr val="000000"/>
                </a:solidFill>
                <a:latin typeface="ibm-plex-sans"/>
              </a:rPr>
              <a:t> </a:t>
            </a:r>
            <a:r>
              <a:rPr lang="es-US" dirty="0" err="1">
                <a:solidFill>
                  <a:srgbClr val="000000"/>
                </a:solidFill>
                <a:latin typeface="ibm-plex-sans"/>
              </a:rPr>
              <a:t>related</a:t>
            </a:r>
            <a:r>
              <a:rPr lang="es-US" dirty="0">
                <a:solidFill>
                  <a:srgbClr val="000000"/>
                </a:solidFill>
                <a:latin typeface="ibm-plex-sans"/>
              </a:rPr>
              <a:t> to </a:t>
            </a:r>
            <a:r>
              <a:rPr lang="es-US" dirty="0" err="1">
                <a:solidFill>
                  <a:srgbClr val="000000"/>
                </a:solidFill>
                <a:latin typeface="ibm-plex-sans"/>
              </a:rPr>
              <a:t>the</a:t>
            </a:r>
            <a:r>
              <a:rPr lang="es-US" dirty="0">
                <a:solidFill>
                  <a:srgbClr val="000000"/>
                </a:solidFill>
                <a:latin typeface="ibm-plex-sans"/>
              </a:rPr>
              <a:t> </a:t>
            </a:r>
            <a:r>
              <a:rPr lang="es-US" dirty="0" err="1">
                <a:solidFill>
                  <a:srgbClr val="000000"/>
                </a:solidFill>
                <a:latin typeface="ibm-plex-sans"/>
              </a:rPr>
              <a:t>number</a:t>
            </a:r>
            <a:r>
              <a:rPr lang="es-US" dirty="0">
                <a:solidFill>
                  <a:srgbClr val="000000"/>
                </a:solidFill>
                <a:latin typeface="ibm-plex-sans"/>
              </a:rPr>
              <a:t> of </a:t>
            </a:r>
            <a:r>
              <a:rPr lang="es-US" dirty="0" err="1">
                <a:solidFill>
                  <a:srgbClr val="000000"/>
                </a:solidFill>
                <a:latin typeface="ibm-plex-sans"/>
              </a:rPr>
              <a:t>flights</a:t>
            </a:r>
            <a:r>
              <a:rPr lang="es-US" dirty="0">
                <a:solidFill>
                  <a:srgbClr val="000000"/>
                </a:solidFill>
                <a:latin typeface="ibm-plex-sans"/>
              </a:rPr>
              <a:t>; </a:t>
            </a:r>
            <a:r>
              <a:rPr lang="es-US" dirty="0" err="1">
                <a:solidFill>
                  <a:srgbClr val="000000"/>
                </a:solidFill>
                <a:latin typeface="ibm-plex-sans"/>
              </a:rPr>
              <a:t>on</a:t>
            </a:r>
            <a:r>
              <a:rPr lang="es-US" dirty="0">
                <a:solidFill>
                  <a:srgbClr val="000000"/>
                </a:solidFill>
                <a:latin typeface="ibm-plex-sans"/>
              </a:rPr>
              <a:t> </a:t>
            </a:r>
            <a:r>
              <a:rPr lang="es-US" dirty="0" err="1">
                <a:solidFill>
                  <a:srgbClr val="000000"/>
                </a:solidFill>
                <a:latin typeface="ibm-plex-sans"/>
              </a:rPr>
              <a:t>the</a:t>
            </a:r>
            <a:r>
              <a:rPr lang="es-US" dirty="0">
                <a:solidFill>
                  <a:srgbClr val="000000"/>
                </a:solidFill>
                <a:latin typeface="ibm-plex-sans"/>
              </a:rPr>
              <a:t> </a:t>
            </a:r>
            <a:r>
              <a:rPr lang="es-US" dirty="0" err="1">
                <a:solidFill>
                  <a:srgbClr val="000000"/>
                </a:solidFill>
                <a:latin typeface="ibm-plex-sans"/>
              </a:rPr>
              <a:t>other</a:t>
            </a:r>
            <a:r>
              <a:rPr lang="es-US" dirty="0">
                <a:solidFill>
                  <a:srgbClr val="000000"/>
                </a:solidFill>
                <a:latin typeface="ibm-plex-sans"/>
              </a:rPr>
              <a:t> </a:t>
            </a:r>
            <a:r>
              <a:rPr lang="es-US" dirty="0" err="1">
                <a:solidFill>
                  <a:srgbClr val="000000"/>
                </a:solidFill>
                <a:latin typeface="ibm-plex-sans"/>
              </a:rPr>
              <a:t>hand</a:t>
            </a:r>
            <a:r>
              <a:rPr lang="es-US" dirty="0">
                <a:solidFill>
                  <a:srgbClr val="000000"/>
                </a:solidFill>
                <a:latin typeface="ibm-plex-sans"/>
              </a:rPr>
              <a:t>, </a:t>
            </a:r>
            <a:r>
              <a:rPr lang="es-US" dirty="0" err="1">
                <a:solidFill>
                  <a:srgbClr val="000000"/>
                </a:solidFill>
                <a:latin typeface="ibm-plex-sans"/>
              </a:rPr>
              <a:t>there</a:t>
            </a:r>
            <a:r>
              <a:rPr lang="es-US" dirty="0">
                <a:solidFill>
                  <a:srgbClr val="000000"/>
                </a:solidFill>
                <a:latin typeface="ibm-plex-sans"/>
              </a:rPr>
              <a:t> </a:t>
            </a:r>
            <a:r>
              <a:rPr lang="es-US" dirty="0" err="1">
                <a:solidFill>
                  <a:srgbClr val="000000"/>
                </a:solidFill>
                <a:latin typeface="ibm-plex-sans"/>
              </a:rPr>
              <a:t>seems</a:t>
            </a:r>
            <a:r>
              <a:rPr lang="es-US" dirty="0">
                <a:solidFill>
                  <a:srgbClr val="000000"/>
                </a:solidFill>
                <a:latin typeface="ibm-plex-sans"/>
              </a:rPr>
              <a:t> to be no </a:t>
            </a:r>
            <a:r>
              <a:rPr lang="es-US" dirty="0" err="1">
                <a:solidFill>
                  <a:srgbClr val="000000"/>
                </a:solidFill>
                <a:latin typeface="ibm-plex-sans"/>
              </a:rPr>
              <a:t>relationship</a:t>
            </a:r>
            <a:r>
              <a:rPr lang="es-US" dirty="0">
                <a:solidFill>
                  <a:srgbClr val="000000"/>
                </a:solidFill>
                <a:latin typeface="ibm-plex-sans"/>
              </a:rPr>
              <a:t> </a:t>
            </a:r>
            <a:r>
              <a:rPr lang="es-US" dirty="0" err="1">
                <a:solidFill>
                  <a:srgbClr val="000000"/>
                </a:solidFill>
                <a:latin typeface="ibm-plex-sans"/>
              </a:rPr>
              <a:t>between</a:t>
            </a:r>
            <a:r>
              <a:rPr lang="es-US" dirty="0">
                <a:solidFill>
                  <a:srgbClr val="000000"/>
                </a:solidFill>
                <a:latin typeface="ibm-plex-sans"/>
              </a:rPr>
              <a:t> </a:t>
            </a:r>
            <a:r>
              <a:rPr lang="es-US" dirty="0" err="1">
                <a:solidFill>
                  <a:srgbClr val="000000"/>
                </a:solidFill>
                <a:latin typeface="ibm-plex-sans"/>
              </a:rPr>
              <a:t>flight</a:t>
            </a:r>
            <a:r>
              <a:rPr lang="es-US" dirty="0">
                <a:solidFill>
                  <a:srgbClr val="000000"/>
                </a:solidFill>
                <a:latin typeface="ibm-plex-sans"/>
              </a:rPr>
              <a:t> </a:t>
            </a:r>
            <a:r>
              <a:rPr lang="es-US" dirty="0" err="1">
                <a:solidFill>
                  <a:srgbClr val="000000"/>
                </a:solidFill>
                <a:latin typeface="ibm-plex-sans"/>
              </a:rPr>
              <a:t>number</a:t>
            </a:r>
            <a:r>
              <a:rPr lang="es-US" dirty="0">
                <a:solidFill>
                  <a:srgbClr val="000000"/>
                </a:solidFill>
                <a:latin typeface="ibm-plex-sans"/>
              </a:rPr>
              <a:t> </a:t>
            </a:r>
            <a:r>
              <a:rPr lang="es-US" dirty="0" err="1">
                <a:solidFill>
                  <a:srgbClr val="000000"/>
                </a:solidFill>
                <a:latin typeface="ibm-plex-sans"/>
              </a:rPr>
              <a:t>when</a:t>
            </a:r>
            <a:r>
              <a:rPr lang="es-US" dirty="0">
                <a:solidFill>
                  <a:srgbClr val="000000"/>
                </a:solidFill>
                <a:latin typeface="ibm-plex-sans"/>
              </a:rPr>
              <a:t> in GTO </a:t>
            </a:r>
            <a:r>
              <a:rPr lang="es-US" dirty="0" err="1">
                <a:solidFill>
                  <a:srgbClr val="000000"/>
                </a:solidFill>
                <a:latin typeface="ibm-plex-sans"/>
              </a:rPr>
              <a:t>orbit</a:t>
            </a:r>
            <a:r>
              <a:rPr lang="es-US" dirty="0">
                <a:solidFill>
                  <a:srgbClr val="000000"/>
                </a:solidFill>
                <a:latin typeface="ibm-plex-sans"/>
              </a:rPr>
              <a:t>.</a:t>
            </a:r>
          </a:p>
          <a:p>
            <a:endParaRPr lang="es-US" dirty="0">
              <a:solidFill>
                <a:srgbClr val="000000"/>
              </a:solidFill>
              <a:latin typeface="ibm-plex-sans"/>
            </a:endParaRPr>
          </a:p>
          <a:p>
            <a:r>
              <a:rPr lang="es-US" dirty="0" err="1">
                <a:solidFill>
                  <a:srgbClr val="000000"/>
                </a:solidFill>
                <a:latin typeface="ibm-plex-sans"/>
              </a:rPr>
              <a:t>The</a:t>
            </a:r>
            <a:r>
              <a:rPr lang="es-US" dirty="0">
                <a:solidFill>
                  <a:srgbClr val="000000"/>
                </a:solidFill>
                <a:latin typeface="ibm-plex-sans"/>
              </a:rPr>
              <a:t> 4 </a:t>
            </a:r>
            <a:r>
              <a:rPr lang="es-US" dirty="0" err="1">
                <a:solidFill>
                  <a:srgbClr val="000000"/>
                </a:solidFill>
                <a:latin typeface="ibm-plex-sans"/>
              </a:rPr>
              <a:t>orbits</a:t>
            </a:r>
            <a:r>
              <a:rPr lang="es-US" dirty="0">
                <a:solidFill>
                  <a:srgbClr val="000000"/>
                </a:solidFill>
                <a:latin typeface="ibm-plex-sans"/>
              </a:rPr>
              <a:t> </a:t>
            </a:r>
            <a:r>
              <a:rPr lang="es-US" dirty="0" err="1">
                <a:solidFill>
                  <a:srgbClr val="000000"/>
                </a:solidFill>
                <a:latin typeface="ibm-plex-sans"/>
              </a:rPr>
              <a:t>with</a:t>
            </a:r>
            <a:r>
              <a:rPr lang="es-US" dirty="0">
                <a:solidFill>
                  <a:srgbClr val="000000"/>
                </a:solidFill>
                <a:latin typeface="ibm-plex-sans"/>
              </a:rPr>
              <a:t> 100% </a:t>
            </a:r>
            <a:r>
              <a:rPr lang="es-US" dirty="0" err="1">
                <a:solidFill>
                  <a:srgbClr val="000000"/>
                </a:solidFill>
                <a:latin typeface="ibm-plex-sans"/>
              </a:rPr>
              <a:t>success</a:t>
            </a:r>
            <a:r>
              <a:rPr lang="es-US" dirty="0">
                <a:solidFill>
                  <a:srgbClr val="000000"/>
                </a:solidFill>
                <a:latin typeface="ibm-plex-sans"/>
              </a:rPr>
              <a:t> </a:t>
            </a:r>
            <a:r>
              <a:rPr lang="es-US" dirty="0" err="1">
                <a:solidFill>
                  <a:srgbClr val="000000"/>
                </a:solidFill>
                <a:latin typeface="ibm-plex-sans"/>
              </a:rPr>
              <a:t>have</a:t>
            </a:r>
            <a:r>
              <a:rPr lang="es-US" dirty="0">
                <a:solidFill>
                  <a:srgbClr val="000000"/>
                </a:solidFill>
                <a:latin typeface="ibm-plex-sans"/>
              </a:rPr>
              <a:t> </a:t>
            </a:r>
            <a:r>
              <a:rPr lang="es-US" dirty="0" err="1">
                <a:solidFill>
                  <a:srgbClr val="000000"/>
                </a:solidFill>
                <a:latin typeface="ibm-plex-sans"/>
              </a:rPr>
              <a:t>low</a:t>
            </a:r>
            <a:r>
              <a:rPr lang="es-US" dirty="0">
                <a:solidFill>
                  <a:srgbClr val="000000"/>
                </a:solidFill>
                <a:latin typeface="ibm-plex-sans"/>
              </a:rPr>
              <a:t> </a:t>
            </a:r>
            <a:r>
              <a:rPr lang="es-US" dirty="0" err="1">
                <a:solidFill>
                  <a:srgbClr val="000000"/>
                </a:solidFill>
                <a:latin typeface="ibm-plex-sans"/>
              </a:rPr>
              <a:t>number</a:t>
            </a:r>
            <a:r>
              <a:rPr lang="es-US" dirty="0">
                <a:solidFill>
                  <a:srgbClr val="000000"/>
                </a:solidFill>
                <a:latin typeface="ibm-plex-sans"/>
              </a:rPr>
              <a:t> of </a:t>
            </a:r>
            <a:r>
              <a:rPr lang="es-US" dirty="0" err="1">
                <a:solidFill>
                  <a:srgbClr val="000000"/>
                </a:solidFill>
                <a:latin typeface="ibm-plex-sans"/>
              </a:rPr>
              <a:t>flights</a:t>
            </a:r>
            <a:r>
              <a:rPr lang="es-US" dirty="0">
                <a:solidFill>
                  <a:srgbClr val="000000"/>
                </a:solidFill>
                <a:latin typeface="ibm-plex-sans"/>
              </a:rPr>
              <a:t> </a:t>
            </a:r>
            <a:r>
              <a:rPr lang="es-US" dirty="0" err="1">
                <a:solidFill>
                  <a:srgbClr val="000000"/>
                </a:solidFill>
                <a:latin typeface="ibm-plex-sans"/>
              </a:rPr>
              <a:t>that</a:t>
            </a:r>
            <a:r>
              <a:rPr lang="es-US" dirty="0">
                <a:solidFill>
                  <a:srgbClr val="000000"/>
                </a:solidFill>
                <a:latin typeface="ibm-plex-sans"/>
              </a:rPr>
              <a:t> </a:t>
            </a:r>
            <a:r>
              <a:rPr lang="es-US" dirty="0" err="1">
                <a:solidFill>
                  <a:srgbClr val="000000"/>
                </a:solidFill>
                <a:latin typeface="ibm-plex-sans"/>
              </a:rPr>
              <a:t>explain</a:t>
            </a:r>
            <a:r>
              <a:rPr lang="es-US" dirty="0">
                <a:solidFill>
                  <a:srgbClr val="000000"/>
                </a:solidFill>
                <a:latin typeface="ibm-plex-sans"/>
              </a:rPr>
              <a:t> </a:t>
            </a:r>
            <a:r>
              <a:rPr lang="es-US" dirty="0" err="1">
                <a:solidFill>
                  <a:srgbClr val="000000"/>
                </a:solidFill>
                <a:latin typeface="ibm-plex-sans"/>
              </a:rPr>
              <a:t>their</a:t>
            </a:r>
            <a:r>
              <a:rPr lang="es-US" dirty="0">
                <a:solidFill>
                  <a:srgbClr val="000000"/>
                </a:solidFill>
                <a:latin typeface="ibm-plex-sans"/>
              </a:rPr>
              <a:t> </a:t>
            </a:r>
            <a:r>
              <a:rPr lang="es-US" dirty="0" err="1">
                <a:solidFill>
                  <a:srgbClr val="000000"/>
                </a:solidFill>
                <a:latin typeface="ibm-plex-sans"/>
              </a:rPr>
              <a:t>success</a:t>
            </a:r>
            <a:r>
              <a:rPr lang="es-US" dirty="0">
                <a:solidFill>
                  <a:srgbClr val="000000"/>
                </a:solidFill>
                <a:latin typeface="ibm-plex-sans"/>
              </a:rPr>
              <a:t>, </a:t>
            </a:r>
            <a:r>
              <a:rPr lang="es-US" dirty="0" err="1">
                <a:solidFill>
                  <a:srgbClr val="000000"/>
                </a:solidFill>
                <a:latin typeface="ibm-plex-sans"/>
              </a:rPr>
              <a:t>yet</a:t>
            </a:r>
            <a:r>
              <a:rPr lang="es-US" dirty="0">
                <a:solidFill>
                  <a:srgbClr val="000000"/>
                </a:solidFill>
                <a:latin typeface="ibm-plex-sans"/>
              </a:rPr>
              <a:t> VLEO </a:t>
            </a:r>
            <a:r>
              <a:rPr lang="es-US" dirty="0" err="1">
                <a:solidFill>
                  <a:srgbClr val="000000"/>
                </a:solidFill>
                <a:latin typeface="ibm-plex-sans"/>
              </a:rPr>
              <a:t>that</a:t>
            </a:r>
            <a:r>
              <a:rPr lang="es-US" dirty="0">
                <a:solidFill>
                  <a:srgbClr val="000000"/>
                </a:solidFill>
                <a:latin typeface="ibm-plex-sans"/>
              </a:rPr>
              <a:t> </a:t>
            </a:r>
            <a:r>
              <a:rPr lang="es-US" dirty="0" err="1">
                <a:solidFill>
                  <a:srgbClr val="000000"/>
                </a:solidFill>
                <a:latin typeface="ibm-plex-sans"/>
              </a:rPr>
              <a:t>had</a:t>
            </a:r>
            <a:r>
              <a:rPr lang="es-US" dirty="0">
                <a:solidFill>
                  <a:srgbClr val="000000"/>
                </a:solidFill>
                <a:latin typeface="ibm-plex-sans"/>
              </a:rPr>
              <a:t> a </a:t>
            </a:r>
            <a:r>
              <a:rPr lang="es-US" dirty="0" err="1">
                <a:solidFill>
                  <a:srgbClr val="000000"/>
                </a:solidFill>
                <a:latin typeface="ibm-plex-sans"/>
              </a:rPr>
              <a:t>success</a:t>
            </a:r>
            <a:r>
              <a:rPr lang="es-US" dirty="0">
                <a:solidFill>
                  <a:srgbClr val="000000"/>
                </a:solidFill>
                <a:latin typeface="ibm-plex-sans"/>
              </a:rPr>
              <a:t> </a:t>
            </a:r>
            <a:r>
              <a:rPr lang="es-US" dirty="0" err="1">
                <a:solidFill>
                  <a:srgbClr val="000000"/>
                </a:solidFill>
                <a:latin typeface="ibm-plex-sans"/>
              </a:rPr>
              <a:t>rate</a:t>
            </a:r>
            <a:r>
              <a:rPr lang="es-US" dirty="0">
                <a:solidFill>
                  <a:srgbClr val="000000"/>
                </a:solidFill>
                <a:latin typeface="ibm-plex-sans"/>
              </a:rPr>
              <a:t> </a:t>
            </a:r>
            <a:r>
              <a:rPr lang="es-US" dirty="0" err="1">
                <a:solidFill>
                  <a:srgbClr val="000000"/>
                </a:solidFill>
                <a:latin typeface="ibm-plex-sans"/>
              </a:rPr>
              <a:t>above</a:t>
            </a:r>
            <a:r>
              <a:rPr lang="es-US" dirty="0">
                <a:solidFill>
                  <a:srgbClr val="000000"/>
                </a:solidFill>
                <a:latin typeface="ibm-plex-sans"/>
              </a:rPr>
              <a:t> 80% has a </a:t>
            </a:r>
            <a:r>
              <a:rPr lang="es-US" dirty="0" err="1">
                <a:solidFill>
                  <a:srgbClr val="000000"/>
                </a:solidFill>
                <a:latin typeface="ibm-plex-sans"/>
              </a:rPr>
              <a:t>higher</a:t>
            </a:r>
            <a:r>
              <a:rPr lang="es-US" dirty="0">
                <a:solidFill>
                  <a:srgbClr val="000000"/>
                </a:solidFill>
                <a:latin typeface="ibm-plex-sans"/>
              </a:rPr>
              <a:t> </a:t>
            </a:r>
            <a:r>
              <a:rPr lang="es-US" dirty="0" err="1">
                <a:solidFill>
                  <a:srgbClr val="000000"/>
                </a:solidFill>
                <a:latin typeface="ibm-plex-sans"/>
              </a:rPr>
              <a:t>amount</a:t>
            </a:r>
            <a:r>
              <a:rPr lang="es-US" dirty="0">
                <a:solidFill>
                  <a:srgbClr val="000000"/>
                </a:solidFill>
                <a:latin typeface="ibm-plex-sans"/>
              </a:rPr>
              <a:t> of </a:t>
            </a:r>
            <a:r>
              <a:rPr lang="es-US" dirty="0" err="1">
                <a:solidFill>
                  <a:srgbClr val="000000"/>
                </a:solidFill>
                <a:latin typeface="ibm-plex-sans"/>
              </a:rPr>
              <a:t>flights</a:t>
            </a:r>
            <a:r>
              <a:rPr lang="es-US" dirty="0">
                <a:solidFill>
                  <a:srgbClr val="000000"/>
                </a:solidFill>
                <a:latin typeface="ibm-plex-sans"/>
              </a:rPr>
              <a:t>. </a:t>
            </a:r>
            <a:r>
              <a:rPr lang="es-US" dirty="0" err="1">
                <a:solidFill>
                  <a:srgbClr val="000000"/>
                </a:solidFill>
                <a:latin typeface="ibm-plex-sans"/>
              </a:rPr>
              <a:t>It</a:t>
            </a:r>
            <a:r>
              <a:rPr lang="es-US" dirty="0">
                <a:solidFill>
                  <a:srgbClr val="000000"/>
                </a:solidFill>
                <a:latin typeface="ibm-plex-sans"/>
              </a:rPr>
              <a:t> </a:t>
            </a:r>
            <a:r>
              <a:rPr lang="es-US" dirty="0" err="1">
                <a:solidFill>
                  <a:srgbClr val="000000"/>
                </a:solidFill>
                <a:latin typeface="ibm-plex-sans"/>
              </a:rPr>
              <a:t>was</a:t>
            </a:r>
            <a:r>
              <a:rPr lang="es-US" dirty="0">
                <a:solidFill>
                  <a:srgbClr val="000000"/>
                </a:solidFill>
                <a:latin typeface="ibm-plex-sans"/>
              </a:rPr>
              <a:t> </a:t>
            </a:r>
            <a:r>
              <a:rPr lang="es-US" dirty="0" err="1">
                <a:solidFill>
                  <a:srgbClr val="000000"/>
                </a:solidFill>
                <a:latin typeface="ibm-plex-sans"/>
              </a:rPr>
              <a:t>also</a:t>
            </a:r>
            <a:r>
              <a:rPr lang="es-US" dirty="0">
                <a:solidFill>
                  <a:srgbClr val="000000"/>
                </a:solidFill>
                <a:latin typeface="ibm-plex-sans"/>
              </a:rPr>
              <a:t> </a:t>
            </a:r>
            <a:r>
              <a:rPr lang="es-US" dirty="0" err="1">
                <a:solidFill>
                  <a:srgbClr val="000000"/>
                </a:solidFill>
                <a:latin typeface="ibm-plex-sans"/>
              </a:rPr>
              <a:t>implemented</a:t>
            </a:r>
            <a:r>
              <a:rPr lang="es-US" dirty="0">
                <a:solidFill>
                  <a:srgbClr val="000000"/>
                </a:solidFill>
                <a:latin typeface="ibm-plex-sans"/>
              </a:rPr>
              <a:t> </a:t>
            </a:r>
            <a:r>
              <a:rPr lang="es-US" dirty="0" err="1">
                <a:solidFill>
                  <a:srgbClr val="000000"/>
                </a:solidFill>
                <a:latin typeface="ibm-plex-sans"/>
              </a:rPr>
              <a:t>after</a:t>
            </a:r>
            <a:r>
              <a:rPr lang="es-US" dirty="0">
                <a:solidFill>
                  <a:srgbClr val="000000"/>
                </a:solidFill>
                <a:latin typeface="ibm-plex-sans"/>
              </a:rPr>
              <a:t> </a:t>
            </a:r>
            <a:r>
              <a:rPr lang="es-US" dirty="0" err="1">
                <a:solidFill>
                  <a:srgbClr val="000000"/>
                </a:solidFill>
                <a:latin typeface="ibm-plex-sans"/>
              </a:rPr>
              <a:t>flight</a:t>
            </a:r>
            <a:r>
              <a:rPr lang="es-US" dirty="0">
                <a:solidFill>
                  <a:srgbClr val="000000"/>
                </a:solidFill>
                <a:latin typeface="ibm-plex-sans"/>
              </a:rPr>
              <a:t> 60 and </a:t>
            </a:r>
            <a:r>
              <a:rPr lang="es-US" dirty="0" err="1">
                <a:solidFill>
                  <a:srgbClr val="000000"/>
                </a:solidFill>
                <a:latin typeface="ibm-plex-sans"/>
              </a:rPr>
              <a:t>seems</a:t>
            </a:r>
            <a:r>
              <a:rPr lang="es-US" dirty="0">
                <a:solidFill>
                  <a:srgbClr val="000000"/>
                </a:solidFill>
                <a:latin typeface="ibm-plex-sans"/>
              </a:rPr>
              <a:t> to be </a:t>
            </a:r>
            <a:r>
              <a:rPr lang="es-US" dirty="0" err="1">
                <a:solidFill>
                  <a:srgbClr val="000000"/>
                </a:solidFill>
                <a:latin typeface="ibm-plex-sans"/>
              </a:rPr>
              <a:t>the</a:t>
            </a:r>
            <a:r>
              <a:rPr lang="es-US" dirty="0">
                <a:solidFill>
                  <a:srgbClr val="000000"/>
                </a:solidFill>
                <a:latin typeface="ibm-plex-sans"/>
              </a:rPr>
              <a:t> </a:t>
            </a:r>
            <a:r>
              <a:rPr lang="es-US" dirty="0" err="1">
                <a:solidFill>
                  <a:srgbClr val="000000"/>
                </a:solidFill>
                <a:latin typeface="ibm-plex-sans"/>
              </a:rPr>
              <a:t>prefered</a:t>
            </a:r>
            <a:r>
              <a:rPr lang="es-US" dirty="0">
                <a:solidFill>
                  <a:srgbClr val="000000"/>
                </a:solidFill>
                <a:latin typeface="ibm-plex-sans"/>
              </a:rPr>
              <a:t> </a:t>
            </a:r>
            <a:r>
              <a:rPr lang="es-US" dirty="0" err="1">
                <a:solidFill>
                  <a:srgbClr val="000000"/>
                </a:solidFill>
                <a:latin typeface="ibm-plex-sans"/>
              </a:rPr>
              <a:t>method</a:t>
            </a:r>
            <a:r>
              <a:rPr lang="es-US" dirty="0">
                <a:solidFill>
                  <a:srgbClr val="000000"/>
                </a:solidFill>
                <a:latin typeface="ibm-plex-sans"/>
              </a:rPr>
              <a:t> </a:t>
            </a:r>
            <a:r>
              <a:rPr lang="es-US" dirty="0" err="1">
                <a:solidFill>
                  <a:srgbClr val="000000"/>
                </a:solidFill>
                <a:latin typeface="ibm-plex-sans"/>
              </a:rPr>
              <a:t>from</a:t>
            </a:r>
            <a:r>
              <a:rPr lang="es-US" dirty="0">
                <a:solidFill>
                  <a:srgbClr val="000000"/>
                </a:solidFill>
                <a:latin typeface="ibm-plex-sans"/>
              </a:rPr>
              <a:t> </a:t>
            </a:r>
            <a:r>
              <a:rPr lang="es-US" dirty="0" err="1">
                <a:solidFill>
                  <a:srgbClr val="000000"/>
                </a:solidFill>
                <a:latin typeface="ibm-plex-sans"/>
              </a:rPr>
              <a:t>then</a:t>
            </a:r>
            <a:r>
              <a:rPr lang="es-US" dirty="0">
                <a:solidFill>
                  <a:srgbClr val="000000"/>
                </a:solidFill>
                <a:latin typeface="ibm-plex-sans"/>
              </a:rPr>
              <a:t> </a:t>
            </a:r>
            <a:r>
              <a:rPr lang="es-US" dirty="0" err="1">
                <a:solidFill>
                  <a:srgbClr val="000000"/>
                </a:solidFill>
                <a:latin typeface="ibm-plex-sans"/>
              </a:rPr>
              <a:t>on</a:t>
            </a:r>
            <a:r>
              <a:rPr lang="es-US" dirty="0">
                <a:solidFill>
                  <a:srgbClr val="000000"/>
                </a:solidFill>
                <a:latin typeface="ibm-plex-sans"/>
              </a:rPr>
              <a:t>.</a:t>
            </a:r>
            <a:endParaRPr lang="es-US" dirty="0"/>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2">
            <a:extLst>
              <a:ext uri="{FF2B5EF4-FFF2-40B4-BE49-F238E27FC236}">
                <a16:creationId xmlns:a16="http://schemas.microsoft.com/office/drawing/2014/main" id="{937BE251-0360-4041-98D7-DAAE36769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04" y="1601193"/>
            <a:ext cx="11421989" cy="2300758"/>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294E1E5D-0003-3842-B953-C2C2BDC993C6}"/>
              </a:ext>
            </a:extLst>
          </p:cNvPr>
          <p:cNvSpPr/>
          <p:nvPr/>
        </p:nvSpPr>
        <p:spPr>
          <a:xfrm>
            <a:off x="770010" y="4163902"/>
            <a:ext cx="10515601" cy="923330"/>
          </a:xfrm>
          <a:prstGeom prst="rect">
            <a:avLst/>
          </a:prstGeom>
        </p:spPr>
        <p:txBody>
          <a:bodyPr wrap="square">
            <a:spAutoFit/>
          </a:bodyPr>
          <a:lstStyle/>
          <a:p>
            <a:r>
              <a:rPr lang="es-US" dirty="0" err="1"/>
              <a:t>With</a:t>
            </a:r>
            <a:r>
              <a:rPr lang="es-US" dirty="0"/>
              <a:t> heavy </a:t>
            </a:r>
            <a:r>
              <a:rPr lang="es-US" dirty="0" err="1"/>
              <a:t>payloads</a:t>
            </a:r>
            <a:r>
              <a:rPr lang="es-US" dirty="0"/>
              <a:t> </a:t>
            </a:r>
            <a:r>
              <a:rPr lang="es-US" dirty="0" err="1"/>
              <a:t>the</a:t>
            </a:r>
            <a:r>
              <a:rPr lang="es-US" dirty="0"/>
              <a:t> </a:t>
            </a:r>
            <a:r>
              <a:rPr lang="es-US" dirty="0" err="1"/>
              <a:t>successful</a:t>
            </a:r>
            <a:r>
              <a:rPr lang="es-US" dirty="0"/>
              <a:t> </a:t>
            </a:r>
            <a:r>
              <a:rPr lang="es-US" dirty="0" err="1"/>
              <a:t>landing</a:t>
            </a:r>
            <a:r>
              <a:rPr lang="es-US" dirty="0"/>
              <a:t> </a:t>
            </a:r>
            <a:r>
              <a:rPr lang="es-US" dirty="0" err="1"/>
              <a:t>or</a:t>
            </a:r>
            <a:r>
              <a:rPr lang="es-US" dirty="0"/>
              <a:t> positive </a:t>
            </a:r>
            <a:r>
              <a:rPr lang="es-US" dirty="0" err="1"/>
              <a:t>landing</a:t>
            </a:r>
            <a:r>
              <a:rPr lang="es-US" dirty="0"/>
              <a:t> </a:t>
            </a:r>
            <a:r>
              <a:rPr lang="es-US" dirty="0" err="1"/>
              <a:t>rate</a:t>
            </a:r>
            <a:r>
              <a:rPr lang="es-US" dirty="0"/>
              <a:t> are more </a:t>
            </a:r>
            <a:r>
              <a:rPr lang="es-US" dirty="0" err="1"/>
              <a:t>for</a:t>
            </a:r>
            <a:r>
              <a:rPr lang="es-US" dirty="0"/>
              <a:t> </a:t>
            </a:r>
            <a:r>
              <a:rPr lang="es-US" dirty="0" err="1"/>
              <a:t>Polar,LEO</a:t>
            </a:r>
            <a:r>
              <a:rPr lang="es-US" dirty="0"/>
              <a:t> and ISS.</a:t>
            </a:r>
          </a:p>
          <a:p>
            <a:r>
              <a:rPr lang="es-US" dirty="0" err="1"/>
              <a:t>However</a:t>
            </a:r>
            <a:r>
              <a:rPr lang="es-US" dirty="0"/>
              <a:t> </a:t>
            </a:r>
            <a:r>
              <a:rPr lang="es-US" dirty="0" err="1"/>
              <a:t>for</a:t>
            </a:r>
            <a:r>
              <a:rPr lang="es-US" dirty="0"/>
              <a:t> GTO </a:t>
            </a:r>
            <a:r>
              <a:rPr lang="es-US" dirty="0" err="1"/>
              <a:t>we</a:t>
            </a:r>
            <a:r>
              <a:rPr lang="es-US" dirty="0"/>
              <a:t> </a:t>
            </a:r>
            <a:r>
              <a:rPr lang="es-US" dirty="0" err="1"/>
              <a:t>cannot</a:t>
            </a:r>
            <a:r>
              <a:rPr lang="es-US" dirty="0"/>
              <a:t> </a:t>
            </a:r>
            <a:r>
              <a:rPr lang="es-US" dirty="0" err="1"/>
              <a:t>distinguish</a:t>
            </a:r>
            <a:r>
              <a:rPr lang="es-US" dirty="0"/>
              <a:t> </a:t>
            </a:r>
            <a:r>
              <a:rPr lang="es-US" dirty="0" err="1"/>
              <a:t>this</a:t>
            </a:r>
            <a:r>
              <a:rPr lang="es-US" dirty="0"/>
              <a:t> </a:t>
            </a:r>
            <a:r>
              <a:rPr lang="es-US" dirty="0" err="1"/>
              <a:t>well</a:t>
            </a:r>
            <a:r>
              <a:rPr lang="es-US" dirty="0"/>
              <a:t> as </a:t>
            </a:r>
            <a:r>
              <a:rPr lang="es-US" dirty="0" err="1"/>
              <a:t>both</a:t>
            </a:r>
            <a:r>
              <a:rPr lang="es-US" dirty="0"/>
              <a:t> positive </a:t>
            </a:r>
            <a:r>
              <a:rPr lang="es-US" dirty="0" err="1"/>
              <a:t>landing</a:t>
            </a:r>
            <a:r>
              <a:rPr lang="es-US" dirty="0"/>
              <a:t> </a:t>
            </a:r>
            <a:r>
              <a:rPr lang="es-US" dirty="0" err="1"/>
              <a:t>rate</a:t>
            </a:r>
            <a:r>
              <a:rPr lang="es-US" dirty="0"/>
              <a:t> and </a:t>
            </a:r>
            <a:r>
              <a:rPr lang="es-US" dirty="0" err="1"/>
              <a:t>negative</a:t>
            </a:r>
            <a:r>
              <a:rPr lang="es-US" dirty="0"/>
              <a:t> </a:t>
            </a:r>
            <a:r>
              <a:rPr lang="es-US" dirty="0" err="1"/>
              <a:t>landing</a:t>
            </a:r>
            <a:r>
              <a:rPr lang="es-US" dirty="0"/>
              <a:t>(</a:t>
            </a:r>
            <a:r>
              <a:rPr lang="es-US" dirty="0" err="1"/>
              <a:t>unsuccessful</a:t>
            </a:r>
            <a:r>
              <a:rPr lang="es-US" dirty="0"/>
              <a:t> </a:t>
            </a:r>
            <a:r>
              <a:rPr lang="es-US" dirty="0" err="1"/>
              <a:t>mission</a:t>
            </a:r>
            <a:r>
              <a:rPr lang="es-US" dirty="0"/>
              <a:t>) are </a:t>
            </a:r>
            <a:r>
              <a:rPr lang="es-US" dirty="0" err="1"/>
              <a:t>both</a:t>
            </a:r>
            <a:r>
              <a:rPr lang="es-US" dirty="0"/>
              <a:t> </a:t>
            </a:r>
            <a:r>
              <a:rPr lang="es-US" dirty="0" err="1"/>
              <a:t>there</a:t>
            </a:r>
            <a:r>
              <a:rPr lang="es-US" dirty="0"/>
              <a:t> </a:t>
            </a:r>
            <a:r>
              <a:rPr lang="es-US" dirty="0" err="1"/>
              <a:t>here</a:t>
            </a:r>
            <a:r>
              <a:rPr lang="es-US" dirty="0"/>
              <a:t>.</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s-US" sz="2000" dirty="0" err="1"/>
              <a:t>You</a:t>
            </a:r>
            <a:r>
              <a:rPr lang="es-US" sz="2000" dirty="0"/>
              <a:t> can observe </a:t>
            </a:r>
            <a:r>
              <a:rPr lang="es-US" sz="2000" dirty="0" err="1"/>
              <a:t>that</a:t>
            </a:r>
            <a:r>
              <a:rPr lang="es-US" sz="2000" dirty="0"/>
              <a:t> </a:t>
            </a:r>
            <a:r>
              <a:rPr lang="es-US" sz="2000" dirty="0" err="1"/>
              <a:t>the</a:t>
            </a:r>
            <a:r>
              <a:rPr lang="es-US" sz="2000" dirty="0"/>
              <a:t> </a:t>
            </a:r>
            <a:r>
              <a:rPr lang="es-US" sz="2000" dirty="0" err="1"/>
              <a:t>sucess</a:t>
            </a:r>
            <a:r>
              <a:rPr lang="es-US" sz="2000" dirty="0"/>
              <a:t> </a:t>
            </a:r>
            <a:r>
              <a:rPr lang="es-US" sz="2000" dirty="0" err="1"/>
              <a:t>rate</a:t>
            </a:r>
            <a:r>
              <a:rPr lang="es-US" sz="2000" dirty="0"/>
              <a:t> </a:t>
            </a:r>
            <a:r>
              <a:rPr lang="es-US" sz="2000" dirty="0" err="1"/>
              <a:t>since</a:t>
            </a:r>
            <a:r>
              <a:rPr lang="es-US" sz="2000" dirty="0"/>
              <a:t> 2013 </a:t>
            </a:r>
            <a:r>
              <a:rPr lang="es-US" sz="2000" dirty="0" err="1"/>
              <a:t>kept</a:t>
            </a:r>
            <a:r>
              <a:rPr lang="es-US" sz="2000" dirty="0"/>
              <a:t> </a:t>
            </a:r>
            <a:r>
              <a:rPr lang="es-US" sz="2000" dirty="0" err="1"/>
              <a:t>increasing</a:t>
            </a:r>
            <a:r>
              <a:rPr lang="es-US" sz="2000" dirty="0"/>
              <a:t> </a:t>
            </a:r>
            <a:r>
              <a:rPr lang="es-US" sz="2000" dirty="0" err="1"/>
              <a:t>till</a:t>
            </a:r>
            <a:r>
              <a:rPr lang="es-US" sz="2000" dirty="0"/>
              <a:t> 2020.</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21CA4125-6E77-F64E-8799-2A91523D20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653" y="2069757"/>
            <a:ext cx="49022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5001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are all the Launch Sites and its query, we calculate it by grouping by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Imagen 9">
            <a:extLst>
              <a:ext uri="{FF2B5EF4-FFF2-40B4-BE49-F238E27FC236}">
                <a16:creationId xmlns:a16="http://schemas.microsoft.com/office/drawing/2014/main" id="{E28663A7-BE0B-634D-9269-C268960DC04E}"/>
              </a:ext>
            </a:extLst>
          </p:cNvPr>
          <p:cNvPicPr>
            <a:picLocks noChangeAspect="1"/>
          </p:cNvPicPr>
          <p:nvPr/>
        </p:nvPicPr>
        <p:blipFill>
          <a:blip r:embed="rId3"/>
          <a:stretch>
            <a:fillRect/>
          </a:stretch>
        </p:blipFill>
        <p:spPr>
          <a:xfrm>
            <a:off x="1047750" y="4166926"/>
            <a:ext cx="1295400" cy="1663700"/>
          </a:xfrm>
          <a:prstGeom prst="rect">
            <a:avLst/>
          </a:prstGeom>
        </p:spPr>
      </p:pic>
      <p:pic>
        <p:nvPicPr>
          <p:cNvPr id="12" name="Imagen 11">
            <a:extLst>
              <a:ext uri="{FF2B5EF4-FFF2-40B4-BE49-F238E27FC236}">
                <a16:creationId xmlns:a16="http://schemas.microsoft.com/office/drawing/2014/main" id="{091766A4-C5EA-0248-9D69-579BE0C13A35}"/>
              </a:ext>
            </a:extLst>
          </p:cNvPr>
          <p:cNvPicPr>
            <a:picLocks noChangeAspect="1"/>
          </p:cNvPicPr>
          <p:nvPr/>
        </p:nvPicPr>
        <p:blipFill>
          <a:blip r:embed="rId4"/>
          <a:stretch>
            <a:fillRect/>
          </a:stretch>
        </p:blipFill>
        <p:spPr>
          <a:xfrm>
            <a:off x="1047750" y="2946400"/>
            <a:ext cx="6438900" cy="4826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9" name="Content Placeholder 4">
            <a:extLst>
              <a:ext uri="{FF2B5EF4-FFF2-40B4-BE49-F238E27FC236}">
                <a16:creationId xmlns:a16="http://schemas.microsoft.com/office/drawing/2014/main" id="{6500758E-DC4C-994F-B747-7B8B04735781}"/>
              </a:ext>
            </a:extLst>
          </p:cNvPr>
          <p:cNvSpPr txBox="1">
            <a:spLocks/>
          </p:cNvSpPr>
          <p:nvPr/>
        </p:nvSpPr>
        <p:spPr>
          <a:xfrm>
            <a:off x="770011" y="1825625"/>
            <a:ext cx="853164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are the first five Launch sites that begin with ’CCA’</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12" name="Imagen 11">
            <a:extLst>
              <a:ext uri="{FF2B5EF4-FFF2-40B4-BE49-F238E27FC236}">
                <a16:creationId xmlns:a16="http://schemas.microsoft.com/office/drawing/2014/main" id="{2CC33C2C-20A0-2F42-897B-4EE3E5D7FCB3}"/>
              </a:ext>
            </a:extLst>
          </p:cNvPr>
          <p:cNvPicPr>
            <a:picLocks noChangeAspect="1"/>
          </p:cNvPicPr>
          <p:nvPr/>
        </p:nvPicPr>
        <p:blipFill>
          <a:blip r:embed="rId3"/>
          <a:stretch>
            <a:fillRect/>
          </a:stretch>
        </p:blipFill>
        <p:spPr>
          <a:xfrm>
            <a:off x="1075996" y="5567363"/>
            <a:ext cx="6781800" cy="609600"/>
          </a:xfrm>
          <a:prstGeom prst="rect">
            <a:avLst/>
          </a:prstGeom>
        </p:spPr>
      </p:pic>
      <p:pic>
        <p:nvPicPr>
          <p:cNvPr id="14" name="Imagen 13">
            <a:extLst>
              <a:ext uri="{FF2B5EF4-FFF2-40B4-BE49-F238E27FC236}">
                <a16:creationId xmlns:a16="http://schemas.microsoft.com/office/drawing/2014/main" id="{92291B8E-7344-2246-BBF7-0FA2872813AD}"/>
              </a:ext>
            </a:extLst>
          </p:cNvPr>
          <p:cNvPicPr>
            <a:picLocks noChangeAspect="1"/>
          </p:cNvPicPr>
          <p:nvPr/>
        </p:nvPicPr>
        <p:blipFill>
          <a:blip r:embed="rId4"/>
          <a:stretch>
            <a:fillRect/>
          </a:stretch>
        </p:blipFill>
        <p:spPr>
          <a:xfrm>
            <a:off x="1261241" y="3061785"/>
            <a:ext cx="9669517" cy="126941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mass by boosters launched by NASA is 111.268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Imagen 7">
            <a:extLst>
              <a:ext uri="{FF2B5EF4-FFF2-40B4-BE49-F238E27FC236}">
                <a16:creationId xmlns:a16="http://schemas.microsoft.com/office/drawing/2014/main" id="{FA21196E-7389-3242-B2D1-9CF0B86B4DE4}"/>
              </a:ext>
            </a:extLst>
          </p:cNvPr>
          <p:cNvPicPr>
            <a:picLocks noChangeAspect="1"/>
          </p:cNvPicPr>
          <p:nvPr/>
        </p:nvPicPr>
        <p:blipFill>
          <a:blip r:embed="rId3"/>
          <a:stretch>
            <a:fillRect/>
          </a:stretch>
        </p:blipFill>
        <p:spPr>
          <a:xfrm>
            <a:off x="1910474" y="3297402"/>
            <a:ext cx="1917700" cy="914400"/>
          </a:xfrm>
          <a:prstGeom prst="rect">
            <a:avLst/>
          </a:prstGeom>
        </p:spPr>
      </p:pic>
      <p:pic>
        <p:nvPicPr>
          <p:cNvPr id="10" name="Imagen 9">
            <a:extLst>
              <a:ext uri="{FF2B5EF4-FFF2-40B4-BE49-F238E27FC236}">
                <a16:creationId xmlns:a16="http://schemas.microsoft.com/office/drawing/2014/main" id="{3224B79D-83CF-8444-97AF-2654C1A1348F}"/>
              </a:ext>
            </a:extLst>
          </p:cNvPr>
          <p:cNvPicPr>
            <a:picLocks noChangeAspect="1"/>
          </p:cNvPicPr>
          <p:nvPr/>
        </p:nvPicPr>
        <p:blipFill>
          <a:blip r:embed="rId4"/>
          <a:stretch>
            <a:fillRect/>
          </a:stretch>
        </p:blipFill>
        <p:spPr>
          <a:xfrm>
            <a:off x="5436886" y="3297402"/>
            <a:ext cx="5549900" cy="9779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455E7219-0842-BC40-A5D1-92B0C7E85B49}"/>
              </a:ext>
            </a:extLst>
          </p:cNvPr>
          <p:cNvPicPr>
            <a:picLocks noChangeAspect="1"/>
          </p:cNvPicPr>
          <p:nvPr/>
        </p:nvPicPr>
        <p:blipFill>
          <a:blip r:embed="rId3"/>
          <a:stretch>
            <a:fillRect/>
          </a:stretch>
        </p:blipFill>
        <p:spPr>
          <a:xfrm>
            <a:off x="4899135" y="3404899"/>
            <a:ext cx="5715000" cy="1041400"/>
          </a:xfrm>
          <a:prstGeom prst="rect">
            <a:avLst/>
          </a:prstGeom>
        </p:spPr>
      </p:pic>
      <p:pic>
        <p:nvPicPr>
          <p:cNvPr id="8" name="Imagen 7">
            <a:extLst>
              <a:ext uri="{FF2B5EF4-FFF2-40B4-BE49-F238E27FC236}">
                <a16:creationId xmlns:a16="http://schemas.microsoft.com/office/drawing/2014/main" id="{E11412AA-C8BF-AC41-91CD-95BE9244CB60}"/>
              </a:ext>
            </a:extLst>
          </p:cNvPr>
          <p:cNvPicPr>
            <a:picLocks noChangeAspect="1"/>
          </p:cNvPicPr>
          <p:nvPr/>
        </p:nvPicPr>
        <p:blipFill>
          <a:blip r:embed="rId4"/>
          <a:stretch>
            <a:fillRect/>
          </a:stretch>
        </p:blipFill>
        <p:spPr>
          <a:xfrm>
            <a:off x="2031252" y="3519433"/>
            <a:ext cx="1841500" cy="5969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is the date of the first successful landing outcome on the ground pad.</a:t>
            </a:r>
          </a:p>
          <a:p>
            <a:pPr marL="0" indent="0">
              <a:lnSpc>
                <a:spcPct val="100000"/>
              </a:lnSpc>
              <a:spcBef>
                <a:spcPts val="1400"/>
              </a:spcBef>
              <a:buNone/>
            </a:pPr>
            <a:r>
              <a:rPr lang="en-US" sz="2200" dirty="0">
                <a:solidFill>
                  <a:schemeClr val="accent3">
                    <a:lumMod val="25000"/>
                  </a:schemeClr>
                </a:solidFill>
                <a:latin typeface="Abadi"/>
              </a:rPr>
              <a:t>The first success for this type of landing was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1D1F25E4-EA48-8B46-ABE1-56A509035962}"/>
              </a:ext>
            </a:extLst>
          </p:cNvPr>
          <p:cNvPicPr>
            <a:picLocks noChangeAspect="1"/>
          </p:cNvPicPr>
          <p:nvPr/>
        </p:nvPicPr>
        <p:blipFill>
          <a:blip r:embed="rId3"/>
          <a:stretch>
            <a:fillRect/>
          </a:stretch>
        </p:blipFill>
        <p:spPr>
          <a:xfrm>
            <a:off x="4260631" y="3449349"/>
            <a:ext cx="5562600" cy="952500"/>
          </a:xfrm>
          <a:prstGeom prst="rect">
            <a:avLst/>
          </a:prstGeom>
        </p:spPr>
      </p:pic>
      <p:pic>
        <p:nvPicPr>
          <p:cNvPr id="8" name="Imagen 7">
            <a:extLst>
              <a:ext uri="{FF2B5EF4-FFF2-40B4-BE49-F238E27FC236}">
                <a16:creationId xmlns:a16="http://schemas.microsoft.com/office/drawing/2014/main" id="{5D2179A2-9B80-934C-81BF-665502D842C0}"/>
              </a:ext>
            </a:extLst>
          </p:cNvPr>
          <p:cNvPicPr>
            <a:picLocks noChangeAspect="1"/>
          </p:cNvPicPr>
          <p:nvPr/>
        </p:nvPicPr>
        <p:blipFill>
          <a:blip r:embed="rId4"/>
          <a:stretch>
            <a:fillRect/>
          </a:stretch>
        </p:blipFill>
        <p:spPr>
          <a:xfrm>
            <a:off x="1871061" y="3677444"/>
            <a:ext cx="1155700" cy="6477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865575"/>
            <a:ext cx="10012784" cy="366832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project has the purpose of predicting landing outcomes from Space X launches. Data is collected via an API and transformed for proper use.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An EDA is done to understand the data, select the relevant variables and have better insight on what information might be useful for the model. The table is transformed for a final model.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Classification Models are used to predict the outcome: Logistic Regression, SVM, Decision Tree and K-Nearest Neighbors. All models have an accuracy of 83.33%, concluding that all are successful prediction methods.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shows that the model inaccuracies are related to predicting false positives.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These are the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C02DD154-D48E-3A4E-90E8-7CB269591E85}"/>
              </a:ext>
            </a:extLst>
          </p:cNvPr>
          <p:cNvPicPr>
            <a:picLocks noChangeAspect="1"/>
          </p:cNvPicPr>
          <p:nvPr/>
        </p:nvPicPr>
        <p:blipFill>
          <a:blip r:embed="rId3"/>
          <a:stretch>
            <a:fillRect/>
          </a:stretch>
        </p:blipFill>
        <p:spPr>
          <a:xfrm>
            <a:off x="1676401" y="3555781"/>
            <a:ext cx="1358900" cy="1638300"/>
          </a:xfrm>
          <a:prstGeom prst="rect">
            <a:avLst/>
          </a:prstGeom>
        </p:spPr>
      </p:pic>
      <p:pic>
        <p:nvPicPr>
          <p:cNvPr id="7" name="Imagen 6">
            <a:extLst>
              <a:ext uri="{FF2B5EF4-FFF2-40B4-BE49-F238E27FC236}">
                <a16:creationId xmlns:a16="http://schemas.microsoft.com/office/drawing/2014/main" id="{4A89C751-DA32-964C-8BC7-441FB90E1A37}"/>
              </a:ext>
            </a:extLst>
          </p:cNvPr>
          <p:cNvPicPr>
            <a:picLocks noChangeAspect="1"/>
          </p:cNvPicPr>
          <p:nvPr/>
        </p:nvPicPr>
        <p:blipFill>
          <a:blip r:embed="rId4"/>
          <a:stretch>
            <a:fillRect/>
          </a:stretch>
        </p:blipFill>
        <p:spPr>
          <a:xfrm>
            <a:off x="4038600" y="3784381"/>
            <a:ext cx="5473700" cy="1409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764726C3-1937-C846-8D29-D682DE70DBFC}"/>
              </a:ext>
            </a:extLst>
          </p:cNvPr>
          <p:cNvPicPr>
            <a:picLocks noChangeAspect="1"/>
          </p:cNvPicPr>
          <p:nvPr/>
        </p:nvPicPr>
        <p:blipFill>
          <a:blip r:embed="rId3"/>
          <a:stretch>
            <a:fillRect/>
          </a:stretch>
        </p:blipFill>
        <p:spPr>
          <a:xfrm>
            <a:off x="5240411" y="3417599"/>
            <a:ext cx="6045200" cy="1016000"/>
          </a:xfrm>
          <a:prstGeom prst="rect">
            <a:avLst/>
          </a:prstGeom>
        </p:spPr>
      </p:pic>
      <p:pic>
        <p:nvPicPr>
          <p:cNvPr id="8" name="Imagen 7">
            <a:extLst>
              <a:ext uri="{FF2B5EF4-FFF2-40B4-BE49-F238E27FC236}">
                <a16:creationId xmlns:a16="http://schemas.microsoft.com/office/drawing/2014/main" id="{F14A13B6-648B-6346-A072-A508A52DDF7B}"/>
              </a:ext>
            </a:extLst>
          </p:cNvPr>
          <p:cNvPicPr>
            <a:picLocks noChangeAspect="1"/>
          </p:cNvPicPr>
          <p:nvPr/>
        </p:nvPicPr>
        <p:blipFill>
          <a:blip r:embed="rId4"/>
          <a:stretch>
            <a:fillRect/>
          </a:stretch>
        </p:blipFill>
        <p:spPr>
          <a:xfrm>
            <a:off x="1623849" y="3242441"/>
            <a:ext cx="3162300" cy="13462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A query is done inside of another query to obtain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4F095D25-AF78-7C4C-94B3-288644FDFDA7}"/>
              </a:ext>
            </a:extLst>
          </p:cNvPr>
          <p:cNvPicPr>
            <a:picLocks noChangeAspect="1"/>
          </p:cNvPicPr>
          <p:nvPr/>
        </p:nvPicPr>
        <p:blipFill>
          <a:blip r:embed="rId3"/>
          <a:stretch>
            <a:fillRect/>
          </a:stretch>
        </p:blipFill>
        <p:spPr>
          <a:xfrm>
            <a:off x="3762210" y="4420155"/>
            <a:ext cx="7937500" cy="1041400"/>
          </a:xfrm>
          <a:prstGeom prst="rect">
            <a:avLst/>
          </a:prstGeom>
        </p:spPr>
      </p:pic>
      <p:pic>
        <p:nvPicPr>
          <p:cNvPr id="10" name="Imagen 9">
            <a:extLst>
              <a:ext uri="{FF2B5EF4-FFF2-40B4-BE49-F238E27FC236}">
                <a16:creationId xmlns:a16="http://schemas.microsoft.com/office/drawing/2014/main" id="{47D72523-C9A4-F84E-B649-0CAF66D32C35}"/>
              </a:ext>
            </a:extLst>
          </p:cNvPr>
          <p:cNvPicPr>
            <a:picLocks noChangeAspect="1"/>
          </p:cNvPicPr>
          <p:nvPr/>
        </p:nvPicPr>
        <p:blipFill>
          <a:blip r:embed="rId4"/>
          <a:stretch>
            <a:fillRect/>
          </a:stretch>
        </p:blipFill>
        <p:spPr>
          <a:xfrm>
            <a:off x="1967652" y="3137892"/>
            <a:ext cx="1062391" cy="34502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These are de landing outcomes in drone ship, their booster versions, and launch site names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2524E475-BAED-F74A-8172-5F0AA053B9A4}"/>
              </a:ext>
            </a:extLst>
          </p:cNvPr>
          <p:cNvPicPr>
            <a:picLocks noChangeAspect="1"/>
          </p:cNvPicPr>
          <p:nvPr/>
        </p:nvPicPr>
        <p:blipFill>
          <a:blip r:embed="rId3"/>
          <a:stretch>
            <a:fillRect/>
          </a:stretch>
        </p:blipFill>
        <p:spPr>
          <a:xfrm>
            <a:off x="825499" y="3791744"/>
            <a:ext cx="3898900" cy="1016000"/>
          </a:xfrm>
          <a:prstGeom prst="rect">
            <a:avLst/>
          </a:prstGeom>
        </p:spPr>
      </p:pic>
      <p:pic>
        <p:nvPicPr>
          <p:cNvPr id="8" name="Imagen 7">
            <a:extLst>
              <a:ext uri="{FF2B5EF4-FFF2-40B4-BE49-F238E27FC236}">
                <a16:creationId xmlns:a16="http://schemas.microsoft.com/office/drawing/2014/main" id="{3F91719F-6E6A-E94D-940C-E07D49E716A2}"/>
              </a:ext>
            </a:extLst>
          </p:cNvPr>
          <p:cNvPicPr>
            <a:picLocks noChangeAspect="1"/>
          </p:cNvPicPr>
          <p:nvPr/>
        </p:nvPicPr>
        <p:blipFill>
          <a:blip r:embed="rId4"/>
          <a:stretch>
            <a:fillRect/>
          </a:stretch>
        </p:blipFill>
        <p:spPr>
          <a:xfrm>
            <a:off x="5195586" y="3582194"/>
            <a:ext cx="5791200" cy="14351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Here we rank the count of landing outcomes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47608563-4C0D-4A48-8361-93B62BB8590D}"/>
              </a:ext>
            </a:extLst>
          </p:cNvPr>
          <p:cNvPicPr>
            <a:picLocks noChangeAspect="1"/>
          </p:cNvPicPr>
          <p:nvPr/>
        </p:nvPicPr>
        <p:blipFill>
          <a:blip r:embed="rId3"/>
          <a:stretch>
            <a:fillRect/>
          </a:stretch>
        </p:blipFill>
        <p:spPr>
          <a:xfrm>
            <a:off x="3406775" y="3490351"/>
            <a:ext cx="6540500" cy="1638300"/>
          </a:xfrm>
          <a:prstGeom prst="rect">
            <a:avLst/>
          </a:prstGeom>
        </p:spPr>
      </p:pic>
      <p:pic>
        <p:nvPicPr>
          <p:cNvPr id="8" name="Imagen 7">
            <a:extLst>
              <a:ext uri="{FF2B5EF4-FFF2-40B4-BE49-F238E27FC236}">
                <a16:creationId xmlns:a16="http://schemas.microsoft.com/office/drawing/2014/main" id="{63B696F8-15E4-4648-BC43-C95E291A1D0A}"/>
              </a:ext>
            </a:extLst>
          </p:cNvPr>
          <p:cNvPicPr>
            <a:picLocks noChangeAspect="1"/>
          </p:cNvPicPr>
          <p:nvPr/>
        </p:nvPicPr>
        <p:blipFill>
          <a:blip r:embed="rId4"/>
          <a:stretch>
            <a:fillRect/>
          </a:stretch>
        </p:blipFill>
        <p:spPr>
          <a:xfrm>
            <a:off x="770010" y="2964409"/>
            <a:ext cx="2324100" cy="29591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Sites</a:t>
            </a:r>
          </a:p>
        </p:txBody>
      </p:sp>
      <p:pic>
        <p:nvPicPr>
          <p:cNvPr id="6" name="Imagen 5">
            <a:extLst>
              <a:ext uri="{FF2B5EF4-FFF2-40B4-BE49-F238E27FC236}">
                <a16:creationId xmlns:a16="http://schemas.microsoft.com/office/drawing/2014/main" id="{5F472B15-50E4-D845-B137-648C55340DEE}"/>
              </a:ext>
            </a:extLst>
          </p:cNvPr>
          <p:cNvPicPr>
            <a:picLocks noChangeAspect="1"/>
          </p:cNvPicPr>
          <p:nvPr/>
        </p:nvPicPr>
        <p:blipFill>
          <a:blip r:embed="rId4"/>
          <a:stretch>
            <a:fillRect/>
          </a:stretch>
        </p:blipFill>
        <p:spPr>
          <a:xfrm>
            <a:off x="887895" y="1834364"/>
            <a:ext cx="10416209" cy="3294015"/>
          </a:xfrm>
          <a:prstGeom prst="rect">
            <a:avLst/>
          </a:prstGeom>
        </p:spPr>
      </p:pic>
      <p:sp>
        <p:nvSpPr>
          <p:cNvPr id="7" name="Content Placeholder 4">
            <a:extLst>
              <a:ext uri="{FF2B5EF4-FFF2-40B4-BE49-F238E27FC236}">
                <a16:creationId xmlns:a16="http://schemas.microsoft.com/office/drawing/2014/main" id="{3133703E-492A-D745-8EC4-51B69FA8E557}"/>
              </a:ext>
            </a:extLst>
          </p:cNvPr>
          <p:cNvSpPr txBox="1">
            <a:spLocks/>
          </p:cNvSpPr>
          <p:nvPr/>
        </p:nvSpPr>
        <p:spPr>
          <a:xfrm>
            <a:off x="887895" y="5231588"/>
            <a:ext cx="9745589" cy="12869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All Launch sites seem to be by the coast and somewhat close to the equator. Based on the previous EDA, Florida seems to be the location of choice for launch sites (CCAFS LC-40, CCAFS SLC-40 and LC-39A).</a:t>
            </a:r>
            <a:endParaRPr lang="en-US" dirty="0"/>
          </a:p>
        </p:txBody>
      </p:sp>
    </p:spTree>
    <p:extLst>
      <p:ext uri="{BB962C8B-B14F-4D97-AF65-F5344CB8AC3E}">
        <p14:creationId xmlns:p14="http://schemas.microsoft.com/office/powerpoint/2010/main" val="779439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Map per Location</a:t>
            </a:r>
          </a:p>
        </p:txBody>
      </p:sp>
      <p:pic>
        <p:nvPicPr>
          <p:cNvPr id="10" name="Imagen 9">
            <a:extLst>
              <a:ext uri="{FF2B5EF4-FFF2-40B4-BE49-F238E27FC236}">
                <a16:creationId xmlns:a16="http://schemas.microsoft.com/office/drawing/2014/main" id="{C5927907-A346-D44A-BF9E-E6B84D7FE14D}"/>
              </a:ext>
            </a:extLst>
          </p:cNvPr>
          <p:cNvPicPr>
            <a:picLocks noChangeAspect="1"/>
          </p:cNvPicPr>
          <p:nvPr/>
        </p:nvPicPr>
        <p:blipFill>
          <a:blip r:embed="rId3"/>
          <a:stretch>
            <a:fillRect/>
          </a:stretch>
        </p:blipFill>
        <p:spPr>
          <a:xfrm>
            <a:off x="291548" y="1479198"/>
            <a:ext cx="7009518" cy="2059134"/>
          </a:xfrm>
          <a:prstGeom prst="rect">
            <a:avLst/>
          </a:prstGeom>
        </p:spPr>
      </p:pic>
      <p:pic>
        <p:nvPicPr>
          <p:cNvPr id="12" name="Imagen 11">
            <a:extLst>
              <a:ext uri="{FF2B5EF4-FFF2-40B4-BE49-F238E27FC236}">
                <a16:creationId xmlns:a16="http://schemas.microsoft.com/office/drawing/2014/main" id="{CA9DD52D-60F2-1045-A2AC-CFFA0A7E449C}"/>
              </a:ext>
            </a:extLst>
          </p:cNvPr>
          <p:cNvPicPr>
            <a:picLocks noChangeAspect="1"/>
          </p:cNvPicPr>
          <p:nvPr/>
        </p:nvPicPr>
        <p:blipFill>
          <a:blip r:embed="rId4"/>
          <a:stretch>
            <a:fillRect/>
          </a:stretch>
        </p:blipFill>
        <p:spPr>
          <a:xfrm>
            <a:off x="5530829" y="3623839"/>
            <a:ext cx="2467046" cy="2631994"/>
          </a:xfrm>
          <a:prstGeom prst="rect">
            <a:avLst/>
          </a:prstGeom>
        </p:spPr>
      </p:pic>
      <p:pic>
        <p:nvPicPr>
          <p:cNvPr id="14" name="Imagen 13">
            <a:extLst>
              <a:ext uri="{FF2B5EF4-FFF2-40B4-BE49-F238E27FC236}">
                <a16:creationId xmlns:a16="http://schemas.microsoft.com/office/drawing/2014/main" id="{36BBB0EC-0F7F-2D41-8E8A-2ECD3A84EB11}"/>
              </a:ext>
            </a:extLst>
          </p:cNvPr>
          <p:cNvPicPr>
            <a:picLocks noChangeAspect="1"/>
          </p:cNvPicPr>
          <p:nvPr/>
        </p:nvPicPr>
        <p:blipFill>
          <a:blip r:embed="rId5"/>
          <a:stretch>
            <a:fillRect/>
          </a:stretch>
        </p:blipFill>
        <p:spPr>
          <a:xfrm>
            <a:off x="8566149" y="3803431"/>
            <a:ext cx="2573407" cy="2272810"/>
          </a:xfrm>
          <a:prstGeom prst="rect">
            <a:avLst/>
          </a:prstGeom>
        </p:spPr>
      </p:pic>
      <p:pic>
        <p:nvPicPr>
          <p:cNvPr id="16" name="Imagen 15">
            <a:extLst>
              <a:ext uri="{FF2B5EF4-FFF2-40B4-BE49-F238E27FC236}">
                <a16:creationId xmlns:a16="http://schemas.microsoft.com/office/drawing/2014/main" id="{F3550388-1935-9A4C-8E84-E660C9AB17AC}"/>
              </a:ext>
            </a:extLst>
          </p:cNvPr>
          <p:cNvPicPr>
            <a:picLocks noChangeAspect="1"/>
          </p:cNvPicPr>
          <p:nvPr/>
        </p:nvPicPr>
        <p:blipFill>
          <a:blip r:embed="rId6"/>
          <a:stretch>
            <a:fillRect/>
          </a:stretch>
        </p:blipFill>
        <p:spPr>
          <a:xfrm>
            <a:off x="8493814" y="1479198"/>
            <a:ext cx="2645742" cy="2169973"/>
          </a:xfrm>
          <a:prstGeom prst="rect">
            <a:avLst/>
          </a:prstGeom>
        </p:spPr>
      </p:pic>
      <p:sp>
        <p:nvSpPr>
          <p:cNvPr id="17" name="Content Placeholder 4">
            <a:extLst>
              <a:ext uri="{FF2B5EF4-FFF2-40B4-BE49-F238E27FC236}">
                <a16:creationId xmlns:a16="http://schemas.microsoft.com/office/drawing/2014/main" id="{6DAD9499-FFD8-E14E-A8A2-8FFC6D11D64F}"/>
              </a:ext>
            </a:extLst>
          </p:cNvPr>
          <p:cNvSpPr txBox="1">
            <a:spLocks/>
          </p:cNvSpPr>
          <p:nvPr/>
        </p:nvSpPr>
        <p:spPr>
          <a:xfrm>
            <a:off x="291548" y="3803431"/>
            <a:ext cx="4743342" cy="24524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We see that location KSC LC-39A, in Florida, has the highest success rate (lower right). The other two locations in Florida have lower success rates yet more launches (lower left) and the location in California also has a low success rate (upper rights).</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896119"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 </a:t>
            </a:r>
            <a:r>
              <a:rPr lang="es-US" sz="2200" dirty="0">
                <a:latin typeface="Abadi" panose="020B0604020104020204" pitchFamily="34" charset="0"/>
              </a:rPr>
              <a:t>CCAFS LC-40 and CCAFS SLC-40</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Both of these launch sites are at the same location and less than 1.5 km away from a railroad, highway and coastline.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closest city is Melbourne at a higher distance of 51.2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and Proximities</a:t>
            </a:r>
          </a:p>
        </p:txBody>
      </p:sp>
      <p:pic>
        <p:nvPicPr>
          <p:cNvPr id="4" name="Imagen 3">
            <a:extLst>
              <a:ext uri="{FF2B5EF4-FFF2-40B4-BE49-F238E27FC236}">
                <a16:creationId xmlns:a16="http://schemas.microsoft.com/office/drawing/2014/main" id="{D457DE6F-2EDE-C445-97A6-D5AA4C034961}"/>
              </a:ext>
            </a:extLst>
          </p:cNvPr>
          <p:cNvPicPr>
            <a:picLocks noChangeAspect="1"/>
          </p:cNvPicPr>
          <p:nvPr/>
        </p:nvPicPr>
        <p:blipFill>
          <a:blip r:embed="rId3"/>
          <a:stretch>
            <a:fillRect/>
          </a:stretch>
        </p:blipFill>
        <p:spPr>
          <a:xfrm>
            <a:off x="6110894" y="1559409"/>
            <a:ext cx="4469712" cy="444610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896119"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 </a:t>
            </a:r>
            <a:r>
              <a:rPr lang="es-US" sz="2200" dirty="0">
                <a:latin typeface="Abadi" panose="020B0604020104020204" pitchFamily="34" charset="0"/>
              </a:rPr>
              <a:t>KSC LC-39A</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launch site is also in Florida and has less than 2.5 km from a railroad, highway and coastline, maintaining the previous slides pattern.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closest city is also Melbourne at a higher distance of 51.96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and Proximities</a:t>
            </a:r>
          </a:p>
        </p:txBody>
      </p:sp>
      <p:pic>
        <p:nvPicPr>
          <p:cNvPr id="10" name="Imagen 9">
            <a:extLst>
              <a:ext uri="{FF2B5EF4-FFF2-40B4-BE49-F238E27FC236}">
                <a16:creationId xmlns:a16="http://schemas.microsoft.com/office/drawing/2014/main" id="{3293843C-3475-4E49-B780-B03EC6777E43}"/>
              </a:ext>
            </a:extLst>
          </p:cNvPr>
          <p:cNvPicPr>
            <a:picLocks noChangeAspect="1"/>
          </p:cNvPicPr>
          <p:nvPr/>
        </p:nvPicPr>
        <p:blipFill>
          <a:blip r:embed="rId3"/>
          <a:stretch>
            <a:fillRect/>
          </a:stretch>
        </p:blipFill>
        <p:spPr>
          <a:xfrm>
            <a:off x="6081014" y="1636899"/>
            <a:ext cx="4499592" cy="4314826"/>
          </a:xfrm>
          <a:prstGeom prst="rect">
            <a:avLst/>
          </a:prstGeom>
        </p:spPr>
      </p:pic>
    </p:spTree>
    <p:extLst>
      <p:ext uri="{BB962C8B-B14F-4D97-AF65-F5344CB8AC3E}">
        <p14:creationId xmlns:p14="http://schemas.microsoft.com/office/powerpoint/2010/main" val="3228716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1"/>
            <a:ext cx="10530114" cy="4070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commercial age is here, each day space travel is becoming more affordable. The most accomplished company to this date has been SpaceX.</a:t>
            </a:r>
          </a:p>
          <a:p>
            <a:pPr>
              <a:spcBef>
                <a:spcPts val="1400"/>
              </a:spcBef>
            </a:pPr>
            <a:r>
              <a:rPr lang="en-US" sz="2200" dirty="0">
                <a:solidFill>
                  <a:schemeClr val="accent3">
                    <a:lumMod val="25000"/>
                  </a:schemeClr>
                </a:solidFill>
                <a:latin typeface="Abadi" panose="020B0604020104020204" pitchFamily="34" charset="0"/>
              </a:rPr>
              <a:t>SpaceX has achieved lower costs due to the reuse of the first stage with the Falcon 9 rocket. If we could determine if the first stage will land we are able to determine the cost of the launch.</a:t>
            </a:r>
          </a:p>
          <a:p>
            <a:pPr>
              <a:spcBef>
                <a:spcPts val="1400"/>
              </a:spcBef>
            </a:pPr>
            <a:r>
              <a:rPr lang="en-US" sz="2200" dirty="0">
                <a:solidFill>
                  <a:schemeClr val="accent3">
                    <a:lumMod val="25000"/>
                  </a:schemeClr>
                </a:solidFill>
                <a:latin typeface="Abadi" panose="020B0604020104020204" pitchFamily="34" charset="0"/>
              </a:rPr>
              <a:t>This project consists in determining the cost of a launch by using machine learning models to predict if SpaceX will reuse the first stage.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5230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3896119"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Site </a:t>
            </a:r>
            <a:r>
              <a:rPr lang="es-US" sz="2200" dirty="0">
                <a:latin typeface="Abadi" panose="020B0604020104020204" pitchFamily="34" charset="0"/>
              </a:rPr>
              <a:t>VAFB SLC-4E in California</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launch site has less than 5.6 km from a railroad, highway and coastline.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nearest city is Santa Maria at 38.94 km.</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 see a repeatable pattern in all launch sites: they are close to railroads, highways and coastlines, and further away from big cities.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and Proximities</a:t>
            </a:r>
          </a:p>
        </p:txBody>
      </p:sp>
      <p:pic>
        <p:nvPicPr>
          <p:cNvPr id="6" name="Imagen 5">
            <a:extLst>
              <a:ext uri="{FF2B5EF4-FFF2-40B4-BE49-F238E27FC236}">
                <a16:creationId xmlns:a16="http://schemas.microsoft.com/office/drawing/2014/main" id="{8A6E8977-9592-1B4E-B7C2-56AD58231BBF}"/>
              </a:ext>
            </a:extLst>
          </p:cNvPr>
          <p:cNvPicPr>
            <a:picLocks noChangeAspect="1"/>
          </p:cNvPicPr>
          <p:nvPr/>
        </p:nvPicPr>
        <p:blipFill>
          <a:blip r:embed="rId3"/>
          <a:stretch>
            <a:fillRect/>
          </a:stretch>
        </p:blipFill>
        <p:spPr>
          <a:xfrm>
            <a:off x="6896847" y="1493184"/>
            <a:ext cx="2743200" cy="4709832"/>
          </a:xfrm>
          <a:prstGeom prst="rect">
            <a:avLst/>
          </a:prstGeom>
        </p:spPr>
      </p:pic>
    </p:spTree>
    <p:extLst>
      <p:ext uri="{BB962C8B-B14F-4D97-AF65-F5344CB8AC3E}">
        <p14:creationId xmlns:p14="http://schemas.microsoft.com/office/powerpoint/2010/main" val="2175537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07930"/>
            <a:ext cx="9745589" cy="111928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see how KSC LC-39A has the most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per location</a:t>
            </a:r>
          </a:p>
        </p:txBody>
      </p:sp>
      <p:pic>
        <p:nvPicPr>
          <p:cNvPr id="6" name="Imagen 5">
            <a:extLst>
              <a:ext uri="{FF2B5EF4-FFF2-40B4-BE49-F238E27FC236}">
                <a16:creationId xmlns:a16="http://schemas.microsoft.com/office/drawing/2014/main" id="{B7448295-EBE5-5C4A-AC5E-9960C1D7CC5D}"/>
              </a:ext>
            </a:extLst>
          </p:cNvPr>
          <p:cNvPicPr>
            <a:picLocks noChangeAspect="1"/>
          </p:cNvPicPr>
          <p:nvPr/>
        </p:nvPicPr>
        <p:blipFill>
          <a:blip r:embed="rId3"/>
          <a:stretch>
            <a:fillRect/>
          </a:stretch>
        </p:blipFill>
        <p:spPr>
          <a:xfrm>
            <a:off x="1884160" y="1430129"/>
            <a:ext cx="8287302" cy="312915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of KSC LC-39A</a:t>
            </a:r>
          </a:p>
        </p:txBody>
      </p:sp>
      <p:sp>
        <p:nvSpPr>
          <p:cNvPr id="9" name="Content Placeholder 4">
            <a:extLst>
              <a:ext uri="{FF2B5EF4-FFF2-40B4-BE49-F238E27FC236}">
                <a16:creationId xmlns:a16="http://schemas.microsoft.com/office/drawing/2014/main" id="{907CA06D-4B30-ED45-A975-6EC14C0E3DDA}"/>
              </a:ext>
            </a:extLst>
          </p:cNvPr>
          <p:cNvSpPr txBox="1">
            <a:spLocks/>
          </p:cNvSpPr>
          <p:nvPr/>
        </p:nvSpPr>
        <p:spPr>
          <a:xfrm>
            <a:off x="770011" y="5307930"/>
            <a:ext cx="9745589" cy="111928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We see how KSC LC-39A has the most successful launch rate, with a success rate of 76.9%, since it also has the most launches it means that this site probably has a higher chance of success.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1" name="Imagen 10">
            <a:extLst>
              <a:ext uri="{FF2B5EF4-FFF2-40B4-BE49-F238E27FC236}">
                <a16:creationId xmlns:a16="http://schemas.microsoft.com/office/drawing/2014/main" id="{B11B3111-0C0E-164E-8BE8-23400BF8DE44}"/>
              </a:ext>
            </a:extLst>
          </p:cNvPr>
          <p:cNvPicPr>
            <a:picLocks noChangeAspect="1"/>
          </p:cNvPicPr>
          <p:nvPr/>
        </p:nvPicPr>
        <p:blipFill>
          <a:blip r:embed="rId3"/>
          <a:stretch>
            <a:fillRect/>
          </a:stretch>
        </p:blipFill>
        <p:spPr>
          <a:xfrm>
            <a:off x="443948" y="1805342"/>
            <a:ext cx="11304104" cy="31088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Success Scatter Plot</a:t>
            </a:r>
          </a:p>
        </p:txBody>
      </p:sp>
      <p:pic>
        <p:nvPicPr>
          <p:cNvPr id="4" name="Imagen 3">
            <a:extLst>
              <a:ext uri="{FF2B5EF4-FFF2-40B4-BE49-F238E27FC236}">
                <a16:creationId xmlns:a16="http://schemas.microsoft.com/office/drawing/2014/main" id="{6DCFA69B-09F2-7649-83E0-E179082C494D}"/>
              </a:ext>
            </a:extLst>
          </p:cNvPr>
          <p:cNvPicPr>
            <a:picLocks noChangeAspect="1"/>
          </p:cNvPicPr>
          <p:nvPr/>
        </p:nvPicPr>
        <p:blipFill>
          <a:blip r:embed="rId3"/>
          <a:stretch>
            <a:fillRect/>
          </a:stretch>
        </p:blipFill>
        <p:spPr>
          <a:xfrm>
            <a:off x="636104" y="1503104"/>
            <a:ext cx="10919791" cy="3851791"/>
          </a:xfrm>
          <a:prstGeom prst="rect">
            <a:avLst/>
          </a:prstGeom>
        </p:spPr>
      </p:pic>
      <p:sp>
        <p:nvSpPr>
          <p:cNvPr id="7" name="Content Placeholder 4">
            <a:extLst>
              <a:ext uri="{FF2B5EF4-FFF2-40B4-BE49-F238E27FC236}">
                <a16:creationId xmlns:a16="http://schemas.microsoft.com/office/drawing/2014/main" id="{34D35CFE-A8E6-EC49-B383-EAA76653F5CA}"/>
              </a:ext>
            </a:extLst>
          </p:cNvPr>
          <p:cNvSpPr txBox="1">
            <a:spLocks/>
          </p:cNvSpPr>
          <p:nvPr/>
        </p:nvSpPr>
        <p:spPr>
          <a:xfrm>
            <a:off x="770011" y="5307930"/>
            <a:ext cx="9745589" cy="111928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range was reduced to 7500 kg for better visualization. We see v1.1 has seldom worked. FT is the most successful Booster Version Category.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1145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9" y="1781092"/>
            <a:ext cx="5189694" cy="424448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All models had different performances when selecting hyperparameters via a Grid Search, nevertheless on the test set we see that all models with their best hyperparameters had the same accuracy, meaning no model performed better than the other.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Gráfico 5">
            <a:extLst>
              <a:ext uri="{FF2B5EF4-FFF2-40B4-BE49-F238E27FC236}">
                <a16:creationId xmlns:a16="http://schemas.microsoft.com/office/drawing/2014/main" id="{8FCBDAE8-3589-A44B-B575-F0A5019FD3E4}"/>
              </a:ext>
            </a:extLst>
          </p:cNvPr>
          <p:cNvGraphicFramePr>
            <a:graphicFrameLocks/>
          </p:cNvGraphicFramePr>
          <p:nvPr>
            <p:extLst>
              <p:ext uri="{D42A27DB-BD31-4B8C-83A1-F6EECF244321}">
                <p14:modId xmlns:p14="http://schemas.microsoft.com/office/powerpoint/2010/main" val="638558911"/>
              </p:ext>
            </p:extLst>
          </p:nvPr>
        </p:nvGraphicFramePr>
        <p:xfrm>
          <a:off x="6096000" y="1781092"/>
          <a:ext cx="5493026" cy="32958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974267"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Since all models have equal performance, the confusion matrix is the same for all.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see that there is a problem with false positives, meaning that the model predicts that it will land and it doesn’t do so.</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3F6A011D-79A9-1649-9961-2100E367096F}"/>
              </a:ext>
            </a:extLst>
          </p:cNvPr>
          <p:cNvPicPr>
            <a:picLocks noChangeAspect="1"/>
          </p:cNvPicPr>
          <p:nvPr/>
        </p:nvPicPr>
        <p:blipFill>
          <a:blip r:embed="rId3"/>
          <a:stretch>
            <a:fillRect/>
          </a:stretch>
        </p:blipFill>
        <p:spPr>
          <a:xfrm>
            <a:off x="6096000" y="1797686"/>
            <a:ext cx="4902200" cy="35179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4841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EDA was a useful tool to recognize the important variables for the model. </a:t>
            </a:r>
          </a:p>
          <a:p>
            <a:pPr>
              <a:lnSpc>
                <a:spcPct val="100000"/>
              </a:lnSpc>
              <a:spcBef>
                <a:spcPts val="1400"/>
              </a:spcBef>
            </a:pPr>
            <a:r>
              <a:rPr lang="en-US" sz="2200" dirty="0">
                <a:solidFill>
                  <a:schemeClr val="accent3">
                    <a:lumMod val="25000"/>
                  </a:schemeClr>
                </a:solidFill>
                <a:latin typeface="Abadi" panose="020B0604020104020204" pitchFamily="34" charset="0"/>
              </a:rPr>
              <a:t>An accuracy of 83.33% proves the success of classification models to predict success outcome.</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shows that prediction errors fall on the False Positive prediction, this will have an effect of overestimating the cost of future launches.</a:t>
            </a:r>
          </a:p>
          <a:p>
            <a:pPr>
              <a:lnSpc>
                <a:spcPct val="100000"/>
              </a:lnSpc>
              <a:spcBef>
                <a:spcPts val="1400"/>
              </a:spcBef>
            </a:pPr>
            <a:r>
              <a:rPr lang="en-US" sz="2200" dirty="0">
                <a:solidFill>
                  <a:schemeClr val="accent3">
                    <a:lumMod val="25000"/>
                  </a:schemeClr>
                </a:solidFill>
                <a:latin typeface="Abadi" panose="020B0604020104020204" pitchFamily="34" charset="0"/>
              </a:rPr>
              <a:t>Since all models have the same accuracy, the best model to choose would be the most efficient one, making Logistic Regression the most convenient model to select.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Initial data obtained through the SpaceX API</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05670281-A519-F744-BAB2-9A9A681AD8A1}"/>
              </a:ext>
            </a:extLst>
          </p:cNvPr>
          <p:cNvPicPr>
            <a:picLocks noChangeAspect="1"/>
          </p:cNvPicPr>
          <p:nvPr/>
        </p:nvPicPr>
        <p:blipFill>
          <a:blip r:embed="rId4"/>
          <a:stretch>
            <a:fillRect/>
          </a:stretch>
        </p:blipFill>
        <p:spPr>
          <a:xfrm>
            <a:off x="1674420" y="2362774"/>
            <a:ext cx="7916883" cy="4274337"/>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Final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of Independent Variables before normalization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82FFEA0B-863A-9F48-ADFD-8E89EA8039DF}"/>
              </a:ext>
            </a:extLst>
          </p:cNvPr>
          <p:cNvPicPr>
            <a:picLocks noChangeAspect="1"/>
          </p:cNvPicPr>
          <p:nvPr/>
        </p:nvPicPr>
        <p:blipFill>
          <a:blip r:embed="rId4"/>
          <a:stretch>
            <a:fillRect/>
          </a:stretch>
        </p:blipFill>
        <p:spPr>
          <a:xfrm>
            <a:off x="1413387" y="2840498"/>
            <a:ext cx="9228848" cy="2799163"/>
          </a:xfrm>
          <a:prstGeom prst="rect">
            <a:avLst/>
          </a:prstGeom>
        </p:spPr>
      </p:pic>
    </p:spTree>
    <p:extLst>
      <p:ext uri="{BB962C8B-B14F-4D97-AF65-F5344CB8AC3E}">
        <p14:creationId xmlns:p14="http://schemas.microsoft.com/office/powerpoint/2010/main" val="4118005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coordinates used of nearest points to launch sites: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3E5E60A9-254C-E247-BAFA-19258EEF13BB}"/>
              </a:ext>
            </a:extLst>
          </p:cNvPr>
          <p:cNvPicPr>
            <a:picLocks noChangeAspect="1"/>
          </p:cNvPicPr>
          <p:nvPr/>
        </p:nvPicPr>
        <p:blipFill>
          <a:blip r:embed="rId4"/>
          <a:stretch>
            <a:fillRect/>
          </a:stretch>
        </p:blipFill>
        <p:spPr>
          <a:xfrm>
            <a:off x="906389" y="2304248"/>
            <a:ext cx="7097580" cy="1464941"/>
          </a:xfrm>
          <a:prstGeom prst="rect">
            <a:avLst/>
          </a:prstGeom>
        </p:spPr>
      </p:pic>
      <p:pic>
        <p:nvPicPr>
          <p:cNvPr id="7" name="Imagen 6">
            <a:extLst>
              <a:ext uri="{FF2B5EF4-FFF2-40B4-BE49-F238E27FC236}">
                <a16:creationId xmlns:a16="http://schemas.microsoft.com/office/drawing/2014/main" id="{6A327A5C-A900-0D4E-B65D-7F6766BDE6EB}"/>
              </a:ext>
            </a:extLst>
          </p:cNvPr>
          <p:cNvPicPr>
            <a:picLocks noChangeAspect="1"/>
          </p:cNvPicPr>
          <p:nvPr/>
        </p:nvPicPr>
        <p:blipFill>
          <a:blip r:embed="rId5"/>
          <a:stretch>
            <a:fillRect/>
          </a:stretch>
        </p:blipFill>
        <p:spPr>
          <a:xfrm>
            <a:off x="906389" y="3863100"/>
            <a:ext cx="6591300" cy="1384300"/>
          </a:xfrm>
          <a:prstGeom prst="rect">
            <a:avLst/>
          </a:prstGeom>
        </p:spPr>
      </p:pic>
      <p:pic>
        <p:nvPicPr>
          <p:cNvPr id="9" name="Imagen 8">
            <a:extLst>
              <a:ext uri="{FF2B5EF4-FFF2-40B4-BE49-F238E27FC236}">
                <a16:creationId xmlns:a16="http://schemas.microsoft.com/office/drawing/2014/main" id="{8C8192D0-87C7-1946-B0D6-4F4740C6F2F1}"/>
              </a:ext>
            </a:extLst>
          </p:cNvPr>
          <p:cNvPicPr>
            <a:picLocks noChangeAspect="1"/>
          </p:cNvPicPr>
          <p:nvPr/>
        </p:nvPicPr>
        <p:blipFill>
          <a:blip r:embed="rId6"/>
          <a:stretch>
            <a:fillRect/>
          </a:stretch>
        </p:blipFill>
        <p:spPr>
          <a:xfrm>
            <a:off x="906389" y="5327073"/>
            <a:ext cx="6578600" cy="1397000"/>
          </a:xfrm>
          <a:prstGeom prst="rect">
            <a:avLst/>
          </a:prstGeom>
        </p:spPr>
      </p:pic>
    </p:spTree>
    <p:extLst>
      <p:ext uri="{BB962C8B-B14F-4D97-AF65-F5344CB8AC3E}">
        <p14:creationId xmlns:p14="http://schemas.microsoft.com/office/powerpoint/2010/main" val="2909877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part consists in collecting data through the SpaceX API. Data is obtained through a JSON which is converted to a pandas Data Frame and cleaned afterwards so this information can be used for this project.</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data will also be collected through Web Scraping the SpaceX Wikipedia page to obtain the same Data Frame than the one obtained through the API.</a:t>
            </a:r>
          </a:p>
          <a:p>
            <a:pPr>
              <a:lnSpc>
                <a:spcPct val="100000"/>
              </a:lnSpc>
              <a:spcBef>
                <a:spcPts val="1400"/>
              </a:spcBef>
            </a:pPr>
            <a:r>
              <a:rPr lang="en-US" sz="2200" dirty="0">
                <a:solidFill>
                  <a:schemeClr val="accent3">
                    <a:lumMod val="25000"/>
                  </a:schemeClr>
                </a:solidFill>
                <a:latin typeface="Abadi" panose="020B0604020104020204" pitchFamily="34" charset="0"/>
              </a:rPr>
              <a:t>This information will include information about which rocket was used, payload delivered, launch specification, landing specifications and landing outcome.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03987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Content Placeholder 4">
            <a:extLst>
              <a:ext uri="{FF2B5EF4-FFF2-40B4-BE49-F238E27FC236}">
                <a16:creationId xmlns:a16="http://schemas.microsoft.com/office/drawing/2014/main" id="{1FF86A72-8224-1342-A7BA-57C92526A387}"/>
              </a:ext>
            </a:extLst>
          </p:cNvPr>
          <p:cNvSpPr txBox="1">
            <a:spLocks/>
          </p:cNvSpPr>
          <p:nvPr/>
        </p:nvSpPr>
        <p:spPr>
          <a:xfrm>
            <a:off x="770011" y="1456661"/>
            <a:ext cx="10515600" cy="770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Following link could be used to see the complete notebook: </a:t>
            </a:r>
            <a:r>
              <a:rPr lang="en-US" sz="2200" dirty="0">
                <a:solidFill>
                  <a:schemeClr val="accent3">
                    <a:lumMod val="25000"/>
                  </a:schemeClr>
                </a:solidFill>
                <a:latin typeface="Abadi" panose="020B0604020104020204" pitchFamily="34" charset="0"/>
                <a:hlinkClick r:id="rId3"/>
              </a:rPr>
              <a:t>Lab 1: Data Collection with API</a:t>
            </a:r>
            <a:r>
              <a:rPr lang="en-US" sz="2200" dirty="0">
                <a:solidFill>
                  <a:schemeClr val="accent3">
                    <a:lumMod val="25000"/>
                  </a:schemeClr>
                </a:solidFill>
                <a:latin typeface="Abadi" panose="020B0604020104020204" pitchFamily="34" charset="0"/>
              </a:rPr>
              <a:t>.</a:t>
            </a:r>
          </a:p>
        </p:txBody>
      </p:sp>
      <p:graphicFrame>
        <p:nvGraphicFramePr>
          <p:cNvPr id="9" name="Diagrama 8">
            <a:extLst>
              <a:ext uri="{FF2B5EF4-FFF2-40B4-BE49-F238E27FC236}">
                <a16:creationId xmlns:a16="http://schemas.microsoft.com/office/drawing/2014/main" id="{1AAE9FE0-AB7B-8149-9620-6D00F116E32E}"/>
              </a:ext>
            </a:extLst>
          </p:cNvPr>
          <p:cNvGraphicFramePr/>
          <p:nvPr>
            <p:extLst>
              <p:ext uri="{D42A27DB-BD31-4B8C-83A1-F6EECF244321}">
                <p14:modId xmlns:p14="http://schemas.microsoft.com/office/powerpoint/2010/main" val="1716482577"/>
              </p:ext>
            </p:extLst>
          </p:nvPr>
        </p:nvGraphicFramePr>
        <p:xfrm>
          <a:off x="770011" y="2227263"/>
          <a:ext cx="10515600" cy="39110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graphicFrame>
        <p:nvGraphicFramePr>
          <p:cNvPr id="8" name="Diagrama 7">
            <a:extLst>
              <a:ext uri="{FF2B5EF4-FFF2-40B4-BE49-F238E27FC236}">
                <a16:creationId xmlns:a16="http://schemas.microsoft.com/office/drawing/2014/main" id="{ED4E161C-4BAC-634F-9F24-7812EBBDED8E}"/>
              </a:ext>
            </a:extLst>
          </p:cNvPr>
          <p:cNvGraphicFramePr/>
          <p:nvPr>
            <p:extLst>
              <p:ext uri="{D42A27DB-BD31-4B8C-83A1-F6EECF244321}">
                <p14:modId xmlns:p14="http://schemas.microsoft.com/office/powerpoint/2010/main" val="979964699"/>
              </p:ext>
            </p:extLst>
          </p:nvPr>
        </p:nvGraphicFramePr>
        <p:xfrm>
          <a:off x="770011" y="2227263"/>
          <a:ext cx="10515600" cy="4199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4">
            <a:extLst>
              <a:ext uri="{FF2B5EF4-FFF2-40B4-BE49-F238E27FC236}">
                <a16:creationId xmlns:a16="http://schemas.microsoft.com/office/drawing/2014/main" id="{E2BD4A83-9282-014D-B431-69A64AD0A927}"/>
              </a:ext>
            </a:extLst>
          </p:cNvPr>
          <p:cNvSpPr txBox="1">
            <a:spLocks/>
          </p:cNvSpPr>
          <p:nvPr/>
        </p:nvSpPr>
        <p:spPr>
          <a:xfrm>
            <a:off x="770011" y="1456661"/>
            <a:ext cx="10515600" cy="770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link could be used to see the complete notebook: </a:t>
            </a:r>
            <a:r>
              <a:rPr lang="en-US" sz="2200" dirty="0">
                <a:solidFill>
                  <a:schemeClr val="accent3">
                    <a:lumMod val="25000"/>
                  </a:schemeClr>
                </a:solidFill>
                <a:latin typeface="Abadi" panose="020B0604020104020204" pitchFamily="34" charset="0"/>
                <a:hlinkClick r:id="rId8"/>
              </a:rPr>
              <a:t>Lab 2: Data Collection with Web Scraping</a:t>
            </a:r>
            <a:r>
              <a:rPr lang="en-US" sz="2200" dirty="0">
                <a:solidFill>
                  <a:schemeClr val="accent3">
                    <a:lumMod val="25000"/>
                  </a:schemeClr>
                </a:solidFill>
                <a:latin typeface="Abadi" panose="020B0604020104020204" pitchFamily="34" charset="0"/>
              </a:rPr>
              <a:t>.</a:t>
            </a:r>
          </a:p>
        </p:txBody>
      </p:sp>
      <p:sp>
        <p:nvSpPr>
          <p:cNvPr id="10" name="Title 1">
            <a:extLst>
              <a:ext uri="{FF2B5EF4-FFF2-40B4-BE49-F238E27FC236}">
                <a16:creationId xmlns:a16="http://schemas.microsoft.com/office/drawing/2014/main" id="{AF8F8BBE-408B-2148-B006-B940B60BBCDA}"/>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2330</TotalTime>
  <Words>2889</Words>
  <Application>Microsoft Macintosh PowerPoint</Application>
  <PresentationFormat>Panorámica</PresentationFormat>
  <Paragraphs>259</Paragraphs>
  <Slides>52</Slides>
  <Notes>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52</vt:i4>
      </vt:variant>
    </vt:vector>
  </HeadingPairs>
  <TitlesOfParts>
    <vt:vector size="60" baseType="lpstr">
      <vt:lpstr>Abadi</vt:lpstr>
      <vt:lpstr>Arial</vt:lpstr>
      <vt:lpstr>Calibri</vt:lpstr>
      <vt:lpstr>Calibri Light</vt:lpstr>
      <vt:lpstr>IBM Plex Mono SemiBold</vt:lpstr>
      <vt:lpstr>IBM Plex Mono Text</vt:lpstr>
      <vt:lpstr>ibm-plex-sans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Christian Thomas Guerra Hoffman (christian.guerra)</cp:lastModifiedBy>
  <cp:revision>205</cp:revision>
  <dcterms:created xsi:type="dcterms:W3CDTF">2021-04-29T18:58:34Z</dcterms:created>
  <dcterms:modified xsi:type="dcterms:W3CDTF">2022-01-19T18:31:01Z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